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820" r:id="rId5"/>
    <p:sldId id="834" r:id="rId6"/>
    <p:sldId id="835" r:id="rId7"/>
    <p:sldId id="836" r:id="rId8"/>
    <p:sldId id="848" r:id="rId9"/>
    <p:sldId id="849" r:id="rId10"/>
    <p:sldId id="850" r:id="rId11"/>
    <p:sldId id="837" r:id="rId12"/>
    <p:sldId id="838" r:id="rId13"/>
    <p:sldId id="824" r:id="rId14"/>
    <p:sldId id="839" r:id="rId15"/>
    <p:sldId id="822" r:id="rId16"/>
    <p:sldId id="841" r:id="rId17"/>
    <p:sldId id="840" r:id="rId18"/>
    <p:sldId id="842" r:id="rId19"/>
    <p:sldId id="843" r:id="rId20"/>
    <p:sldId id="844" r:id="rId21"/>
    <p:sldId id="845" r:id="rId22"/>
    <p:sldId id="846" r:id="rId23"/>
    <p:sldId id="847" r:id="rId24"/>
    <p:sldId id="83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3F00"/>
    <a:srgbClr val="E3CBBA"/>
    <a:srgbClr val="562F08"/>
    <a:srgbClr val="F7F7F7"/>
    <a:srgbClr val="E6E6E6"/>
    <a:srgbClr val="1C1E26"/>
    <a:srgbClr val="303342"/>
    <a:srgbClr val="485F74"/>
    <a:srgbClr val="354655"/>
    <a:srgbClr val="C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108BB9-3E8A-44E7-B3A2-90BC5679038D}" v="9" dt="2025-04-17T19:29:41.206"/>
  </p1510:revLst>
</p1510:revInfo>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58" autoAdjust="0"/>
  </p:normalViewPr>
  <p:slideViewPr>
    <p:cSldViewPr snapToGrid="0">
      <p:cViewPr varScale="1">
        <p:scale>
          <a:sx n="59" d="100"/>
          <a:sy n="59" d="100"/>
        </p:scale>
        <p:origin x="964" y="52"/>
      </p:cViewPr>
      <p:guideLst>
        <p:guide orient="horz" pos="4080"/>
        <p:guide pos="3840"/>
      </p:guideLst>
    </p:cSldViewPr>
  </p:slideViewPr>
  <p:outlineViewPr>
    <p:cViewPr>
      <p:scale>
        <a:sx n="75" d="100"/>
        <a:sy n="75" d="100"/>
      </p:scale>
      <p:origin x="0" y="-18576"/>
    </p:cViewPr>
  </p:outlineViewPr>
  <p:notesTextViewPr>
    <p:cViewPr>
      <p:scale>
        <a:sx n="3" d="2"/>
        <a:sy n="3" d="2"/>
      </p:scale>
      <p:origin x="0" y="0"/>
    </p:cViewPr>
  </p:notesTextViewPr>
  <p:sorterViewPr>
    <p:cViewPr varScale="1">
      <p:scale>
        <a:sx n="1" d="1"/>
        <a:sy n="1" d="1"/>
      </p:scale>
      <p:origin x="0" y="-1757"/>
    </p:cViewPr>
  </p:sorterViewPr>
  <p:notesViewPr>
    <p:cSldViewPr snapToGrid="0">
      <p:cViewPr varScale="1">
        <p:scale>
          <a:sx n="65" d="100"/>
          <a:sy n="65" d="100"/>
        </p:scale>
        <p:origin x="3082"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421010-3731-422F-8CF1-CD47B2D7C9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2656080-143A-4905-932A-5C7754887A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920ABC-E11D-42B4-A428-76B2C5BC0052}" type="datetimeFigureOut">
              <a:rPr lang="en-US" smtClean="0"/>
              <a:t>4/18/2025</a:t>
            </a:fld>
            <a:endParaRPr lang="en-US" dirty="0"/>
          </a:p>
        </p:txBody>
      </p:sp>
      <p:sp>
        <p:nvSpPr>
          <p:cNvPr id="4" name="Footer Placeholder 3">
            <a:extLst>
              <a:ext uri="{FF2B5EF4-FFF2-40B4-BE49-F238E27FC236}">
                <a16:creationId xmlns:a16="http://schemas.microsoft.com/office/drawing/2014/main" id="{96359276-DB8D-43B4-8029-4A695209B9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32318278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EED04-A4F0-49ED-B42E-211B56474E8D}" type="datetimeFigureOut">
              <a:rPr lang="en-US" smtClean="0"/>
              <a:t>4/18/2025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20CB7-DCA5-4E5B-97F1-300CDD8D2AAB}" type="slidenum">
              <a:rPr lang="en-US" smtClean="0"/>
              <a:t>‹#›</a:t>
            </a:fld>
            <a:endParaRPr lang="en-US" dirty="0"/>
          </a:p>
        </p:txBody>
      </p:sp>
    </p:spTree>
    <p:extLst>
      <p:ext uri="{BB962C8B-B14F-4D97-AF65-F5344CB8AC3E}">
        <p14:creationId xmlns:p14="http://schemas.microsoft.com/office/powerpoint/2010/main" val="326718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accent1">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838200" y="4848351"/>
            <a:ext cx="10515600" cy="762338"/>
          </a:xfrm>
        </p:spPr>
        <p:txBody>
          <a:bodyPr>
            <a:normAutofit/>
          </a:bodyPr>
          <a:lstStyle>
            <a:lvl1pPr algn="ctr">
              <a:defRPr sz="1800" b="1" cap="all" spc="600" normalizeH="0" baseline="0">
                <a:solidFill>
                  <a:schemeClr val="accent3">
                    <a:lumMod val="10000"/>
                    <a:lumOff val="90000"/>
                  </a:schemeClr>
                </a:solidFill>
                <a:latin typeface="+mn-lt"/>
              </a:defRPr>
            </a:lvl1pPr>
          </a:lstStyle>
          <a:p>
            <a:r>
              <a:rPr lang="en-US" dirty="0"/>
              <a:t>Add title here</a:t>
            </a:r>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4381500" y="1500330"/>
            <a:ext cx="3429000" cy="3255264"/>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411158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4">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9510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6" name="Content Placeholder 5">
            <a:extLst>
              <a:ext uri="{FF2B5EF4-FFF2-40B4-BE49-F238E27FC236}">
                <a16:creationId xmlns:a16="http://schemas.microsoft.com/office/drawing/2014/main" id="{0D885A36-9B2E-CD52-C188-43035C62D7D2}"/>
              </a:ext>
            </a:extLst>
          </p:cNvPr>
          <p:cNvSpPr>
            <a:spLocks noGrp="1"/>
          </p:cNvSpPr>
          <p:nvPr>
            <p:ph sz="quarter" idx="25"/>
          </p:nvPr>
        </p:nvSpPr>
        <p:spPr>
          <a:xfrm>
            <a:off x="1022350" y="1584960"/>
            <a:ext cx="10146806" cy="4429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464839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cus Points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23908" y="368658"/>
            <a:ext cx="6228732" cy="830221"/>
          </a:xfrm>
        </p:spPr>
        <p:txBody>
          <a:bodyPr tIns="0" bIns="0" anchor="ctr">
            <a:normAutofit/>
          </a:bodyPr>
          <a:lstStyle>
            <a:lvl1pPr algn="l">
              <a:lnSpc>
                <a:spcPct val="100000"/>
              </a:lnSpc>
              <a:defRPr sz="3600" b="0" cap="all" spc="0" normalizeH="0" baseline="0">
                <a:solidFill>
                  <a:schemeClr val="tx1"/>
                </a:solidFill>
                <a:latin typeface="+mj-lt"/>
              </a:defRPr>
            </a:lvl1pPr>
          </a:lstStyle>
          <a:p>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23906" y="1430936"/>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Text Placeholder 7">
            <a:extLst>
              <a:ext uri="{FF2B5EF4-FFF2-40B4-BE49-F238E27FC236}">
                <a16:creationId xmlns:a16="http://schemas.microsoft.com/office/drawing/2014/main" id="{B2619741-BE88-A22C-6A3B-780557621AD1}"/>
              </a:ext>
            </a:extLst>
          </p:cNvPr>
          <p:cNvSpPr>
            <a:spLocks noGrp="1"/>
          </p:cNvSpPr>
          <p:nvPr>
            <p:ph type="body" sz="quarter" idx="26" hasCustomPrompt="1"/>
          </p:nvPr>
        </p:nvSpPr>
        <p:spPr>
          <a:xfrm>
            <a:off x="923906" y="2029538"/>
            <a:ext cx="6228732" cy="1090763"/>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923906" y="3218958"/>
            <a:ext cx="6228732" cy="344009"/>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49F0960D-533E-D280-6096-A2F8BAC7AE71}"/>
              </a:ext>
            </a:extLst>
          </p:cNvPr>
          <p:cNvSpPr>
            <a:spLocks noGrp="1"/>
          </p:cNvSpPr>
          <p:nvPr>
            <p:ph type="body" sz="quarter" idx="27" hasCustomPrompt="1"/>
          </p:nvPr>
        </p:nvSpPr>
        <p:spPr>
          <a:xfrm>
            <a:off x="923906" y="3640657"/>
            <a:ext cx="6228732" cy="344009"/>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923906" y="4073211"/>
            <a:ext cx="6228732" cy="538223"/>
          </a:xfrm>
          <a:noFill/>
        </p:spPr>
        <p:txBody>
          <a:bodyPr lIns="91440" tIns="0" rIns="91440" bIns="0" anchor="b">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1" name="Text Placeholder 7">
            <a:extLst>
              <a:ext uri="{FF2B5EF4-FFF2-40B4-BE49-F238E27FC236}">
                <a16:creationId xmlns:a16="http://schemas.microsoft.com/office/drawing/2014/main" id="{31BF306D-A7D8-5086-F014-05405FA67D6D}"/>
              </a:ext>
            </a:extLst>
          </p:cNvPr>
          <p:cNvSpPr>
            <a:spLocks noGrp="1"/>
          </p:cNvSpPr>
          <p:nvPr>
            <p:ph type="body" sz="quarter" idx="28" hasCustomPrompt="1"/>
          </p:nvPr>
        </p:nvSpPr>
        <p:spPr>
          <a:xfrm>
            <a:off x="923906" y="4675595"/>
            <a:ext cx="6228732" cy="1154882"/>
          </a:xfrm>
          <a:noFill/>
        </p:spPr>
        <p:txBody>
          <a:bodyPr lIns="91440" tIns="0" rIns="91440" bIns="0" anchor="t">
            <a:normAutofit/>
          </a:bodyPr>
          <a:lstStyle>
            <a:lvl1pPr marL="0" indent="0" algn="l">
              <a:lnSpc>
                <a:spcPct val="120000"/>
              </a:lnSpc>
              <a:spcBef>
                <a:spcPts val="0"/>
              </a:spcBef>
              <a:buNone/>
              <a:defRPr sz="1400" b="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8036560" y="-1"/>
            <a:ext cx="415544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8036559" y="5243332"/>
            <a:ext cx="4155440"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858978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0" y="0"/>
            <a:ext cx="12192000" cy="6858000"/>
          </a:xfrm>
          <a:solidFill>
            <a:schemeClr val="tx2">
              <a:lumMod val="10000"/>
            </a:schemeClr>
          </a:solidFill>
        </p:spPr>
        <p:txBody>
          <a:bodyPr anchor="t">
            <a:normAutofit/>
          </a:bodyPr>
          <a:lstStyle>
            <a:lvl1pPr marL="0" indent="0" algn="ctr">
              <a:buNone/>
              <a:defRPr sz="24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6967222" y="2247391"/>
            <a:ext cx="4434840" cy="762338"/>
          </a:xfrm>
          <a:noFill/>
        </p:spPr>
        <p:txBody>
          <a:bodyPr>
            <a:normAutofit/>
          </a:bodyPr>
          <a:lstStyle>
            <a:lvl1pPr algn="l">
              <a:defRPr sz="4800" b="1" cap="all" spc="0" normalizeH="0" baseline="0">
                <a:solidFill>
                  <a:schemeClr val="accent3">
                    <a:lumMod val="10000"/>
                    <a:lumOff val="90000"/>
                  </a:schemeClr>
                </a:solidFill>
                <a:latin typeface="+mj-lt"/>
              </a:defRPr>
            </a:lvl1pPr>
          </a:lstStyle>
          <a:p>
            <a:r>
              <a:rPr lang="en-US" dirty="0"/>
              <a:t>Add title </a:t>
            </a:r>
          </a:p>
        </p:txBody>
      </p:sp>
      <p:sp>
        <p:nvSpPr>
          <p:cNvPr id="11" name="Picture Placeholder 10">
            <a:extLst>
              <a:ext uri="{FF2B5EF4-FFF2-40B4-BE49-F238E27FC236}">
                <a16:creationId xmlns:a16="http://schemas.microsoft.com/office/drawing/2014/main" id="{730BD47C-1743-A31A-6F2A-BEBB24F22AB3}"/>
              </a:ext>
            </a:extLst>
          </p:cNvPr>
          <p:cNvSpPr>
            <a:spLocks noGrp="1" noChangeAspect="1"/>
          </p:cNvSpPr>
          <p:nvPr>
            <p:ph type="pic" sz="quarter" idx="11"/>
          </p:nvPr>
        </p:nvSpPr>
        <p:spPr>
          <a:xfrm>
            <a:off x="1516380" y="1730247"/>
            <a:ext cx="3657600" cy="3472282"/>
          </a:xfrm>
          <a:noFill/>
        </p:spPr>
        <p:txBody>
          <a:bodyPr anchor="ctr">
            <a:normAutofit/>
          </a:bodyPr>
          <a:lstStyle>
            <a:lvl1pPr marL="0" indent="0" algn="ctr">
              <a:buNone/>
              <a:defRPr sz="2000">
                <a:solidFill>
                  <a:schemeClr val="bg1"/>
                </a:solidFill>
              </a:defRPr>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5810CE0D-B662-5180-72B1-8363C2E1BDE3}"/>
              </a:ext>
            </a:extLst>
          </p:cNvPr>
          <p:cNvSpPr>
            <a:spLocks noGrp="1"/>
          </p:cNvSpPr>
          <p:nvPr>
            <p:ph type="body" sz="quarter" idx="17" hasCustomPrompt="1"/>
          </p:nvPr>
        </p:nvSpPr>
        <p:spPr>
          <a:xfrm>
            <a:off x="6967222" y="3258237"/>
            <a:ext cx="4434840" cy="368884"/>
          </a:xfrm>
          <a:noFill/>
        </p:spPr>
        <p:txBody>
          <a:bodyPr lIns="91440" tIns="0" rIns="91440" bIns="0" anchor="ctr">
            <a:normAutofit/>
          </a:bodyPr>
          <a:lstStyle>
            <a:lvl1pPr marL="0" indent="0" algn="l">
              <a:lnSpc>
                <a:spcPct val="100000"/>
              </a:lnSpc>
              <a:spcBef>
                <a:spcPts val="0"/>
              </a:spcBef>
              <a:buNone/>
              <a:defRPr sz="1600" b="1" cap="all"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Text Placeholder 7">
            <a:extLst>
              <a:ext uri="{FF2B5EF4-FFF2-40B4-BE49-F238E27FC236}">
                <a16:creationId xmlns:a16="http://schemas.microsoft.com/office/drawing/2014/main" id="{D092BFD6-74C7-2D2A-4F93-95F4341BABE0}"/>
              </a:ext>
            </a:extLst>
          </p:cNvPr>
          <p:cNvSpPr>
            <a:spLocks noGrp="1"/>
          </p:cNvSpPr>
          <p:nvPr>
            <p:ph type="body" sz="quarter" idx="18" hasCustomPrompt="1"/>
          </p:nvPr>
        </p:nvSpPr>
        <p:spPr>
          <a:xfrm>
            <a:off x="6967222" y="3748147"/>
            <a:ext cx="4434840" cy="1454381"/>
          </a:xfrm>
          <a:noFill/>
        </p:spPr>
        <p:txBody>
          <a:bodyPr lIns="91440" tIns="0" rIns="91440" bIns="0" anchor="t">
            <a:normAutofit/>
          </a:bodyPr>
          <a:lstStyle>
            <a:lvl1pPr marL="0" indent="0" algn="l">
              <a:lnSpc>
                <a:spcPct val="100000"/>
              </a:lnSpc>
              <a:spcBef>
                <a:spcPts val="0"/>
              </a:spcBef>
              <a:spcAft>
                <a:spcPts val="800"/>
              </a:spcAft>
              <a:buNone/>
              <a:defRPr sz="1400" b="1" cap="none" baseline="0">
                <a:solidFill>
                  <a:schemeClr val="accent3">
                    <a:lumMod val="10000"/>
                    <a:lumOff val="90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Tree>
    <p:extLst>
      <p:ext uri="{BB962C8B-B14F-4D97-AF65-F5344CB8AC3E}">
        <p14:creationId xmlns:p14="http://schemas.microsoft.com/office/powerpoint/2010/main" val="1626753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A29B-5AE9-CB8D-8A2B-144DBB8BCB5A}"/>
              </a:ext>
            </a:extLst>
          </p:cNvPr>
          <p:cNvSpPr>
            <a:spLocks noGrp="1"/>
          </p:cNvSpPr>
          <p:nvPr>
            <p:ph type="title" hasCustomPrompt="1"/>
          </p:nvPr>
        </p:nvSpPr>
        <p:spPr>
          <a:xfrm>
            <a:off x="543043" y="365125"/>
            <a:ext cx="11100126" cy="1325563"/>
          </a:xfrm>
        </p:spPr>
        <p:txBody>
          <a:bodyPr/>
          <a:lstStyle>
            <a:lvl1pPr>
              <a:defRPr cap="all" baseline="0"/>
            </a:lvl1pPr>
          </a:lstStyle>
          <a:p>
            <a:r>
              <a:rPr lang="en-US" dirty="0"/>
              <a:t>Add title here</a:t>
            </a:r>
          </a:p>
        </p:txBody>
      </p:sp>
      <p:sp>
        <p:nvSpPr>
          <p:cNvPr id="6" name="Footer Placeholder 4">
            <a:extLst>
              <a:ext uri="{FF2B5EF4-FFF2-40B4-BE49-F238E27FC236}">
                <a16:creationId xmlns:a16="http://schemas.microsoft.com/office/drawing/2014/main" id="{BF0432AB-307E-C133-AB03-5B6286B22958}"/>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7" name="Slide Number Placeholder 5">
            <a:extLst>
              <a:ext uri="{FF2B5EF4-FFF2-40B4-BE49-F238E27FC236}">
                <a16:creationId xmlns:a16="http://schemas.microsoft.com/office/drawing/2014/main" id="{FB1DDF95-5C6A-BFC2-3D73-E19530C8DA61}"/>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2510994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393784" y="1017127"/>
            <a:ext cx="3259239" cy="638050"/>
          </a:xfrm>
        </p:spPr>
        <p:txBody>
          <a:bodyPr tIns="0" bIns="0" anchor="b">
            <a:normAutofit/>
          </a:bodyPr>
          <a:lstStyle>
            <a:lvl1pPr algn="l">
              <a:lnSpc>
                <a:spcPct val="70000"/>
              </a:lnSpc>
              <a:defRPr sz="3600" b="1" cap="all" spc="0" normalizeH="0" baseline="0">
                <a:solidFill>
                  <a:schemeClr val="tx1"/>
                </a:solidFill>
                <a:latin typeface="+mj-lt"/>
              </a:defRPr>
            </a:lvl1pPr>
          </a:lstStyle>
          <a:p>
            <a:r>
              <a:rPr lang="en-US" dirty="0"/>
              <a:t>Add title</a:t>
            </a:r>
          </a:p>
        </p:txBody>
      </p:sp>
      <p:sp>
        <p:nvSpPr>
          <p:cNvPr id="6" name="Text Placeholder 5">
            <a:extLst>
              <a:ext uri="{FF2B5EF4-FFF2-40B4-BE49-F238E27FC236}">
                <a16:creationId xmlns:a16="http://schemas.microsoft.com/office/drawing/2014/main" id="{41C420D7-C2DD-AA2E-0967-246BCAC712CC}"/>
              </a:ext>
            </a:extLst>
          </p:cNvPr>
          <p:cNvSpPr>
            <a:spLocks noGrp="1"/>
          </p:cNvSpPr>
          <p:nvPr>
            <p:ph type="body" sz="quarter" idx="12" hasCustomPrompt="1"/>
          </p:nvPr>
        </p:nvSpPr>
        <p:spPr>
          <a:xfrm>
            <a:off x="1393784" y="1667337"/>
            <a:ext cx="3259138" cy="1635155"/>
          </a:xfrm>
        </p:spPr>
        <p:txBody>
          <a:bodyPr tIns="0">
            <a:normAutofit/>
          </a:bodyPr>
          <a:lstStyle>
            <a:lvl1pPr marL="0" indent="0">
              <a:lnSpc>
                <a:spcPct val="80000"/>
              </a:lnSpc>
              <a:spcBef>
                <a:spcPts val="0"/>
              </a:spcBef>
              <a:buNone/>
              <a:defRPr sz="5400" b="0" cap="all" baseline="0">
                <a:solidFill>
                  <a:schemeClr val="tx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826643" y="-1"/>
            <a:ext cx="6146157" cy="3452149"/>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A7CCA433-95E2-FC02-373D-296793B7441B}"/>
              </a:ext>
              <a:ext uri="{C183D7F6-B498-43B3-948B-1728B52AA6E4}">
                <adec:decorative xmlns:adec="http://schemas.microsoft.com/office/drawing/2017/decorative" val="1"/>
              </a:ext>
            </a:extLst>
          </p:cNvPr>
          <p:cNvSpPr/>
          <p:nvPr userDrawn="1"/>
        </p:nvSpPr>
        <p:spPr>
          <a:xfrm>
            <a:off x="10959533" y="1"/>
            <a:ext cx="1232467" cy="345214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9734D26-5CDD-1D72-F4F5-4E8F2E8A71B5}"/>
              </a:ext>
              <a:ext uri="{C183D7F6-B498-43B3-948B-1728B52AA6E4}">
                <adec:decorative xmlns:adec="http://schemas.microsoft.com/office/drawing/2017/decorative" val="1"/>
              </a:ext>
            </a:extLst>
          </p:cNvPr>
          <p:cNvSpPr/>
          <p:nvPr userDrawn="1"/>
        </p:nvSpPr>
        <p:spPr>
          <a:xfrm>
            <a:off x="0" y="3452149"/>
            <a:ext cx="1232467" cy="3405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730BD47C-1743-A31A-6F2A-BEBB24F22AB3}"/>
              </a:ext>
            </a:extLst>
          </p:cNvPr>
          <p:cNvSpPr>
            <a:spLocks noGrp="1"/>
          </p:cNvSpPr>
          <p:nvPr>
            <p:ph type="pic" sz="quarter" idx="11"/>
          </p:nvPr>
        </p:nvSpPr>
        <p:spPr>
          <a:xfrm>
            <a:off x="1196049" y="3452149"/>
            <a:ext cx="6146157" cy="3423213"/>
          </a:xfrm>
          <a:noFill/>
        </p:spPr>
        <p:txBody>
          <a:bodyPr anchor="ctr">
            <a:normAutofit/>
          </a:bodyPr>
          <a:lstStyle>
            <a:lvl1pPr marL="0" indent="0" algn="ctr">
              <a:buNone/>
              <a:defRPr sz="20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8438165" y="3831219"/>
            <a:ext cx="2719830" cy="2638706"/>
          </a:xfrm>
        </p:spPr>
        <p:txBody>
          <a:bodyPr anchor="ctr">
            <a:normAutofit/>
          </a:bodyPr>
          <a:lstStyle>
            <a:lvl1pPr marL="0" indent="0" algn="l">
              <a:lnSpc>
                <a:spcPct val="12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Click to add text</a:t>
            </a:r>
          </a:p>
        </p:txBody>
      </p:sp>
    </p:spTree>
    <p:extLst>
      <p:ext uri="{BB962C8B-B14F-4D97-AF65-F5344CB8AC3E}">
        <p14:creationId xmlns:p14="http://schemas.microsoft.com/office/powerpoint/2010/main" val="37313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bg1">
            <a:alpha val="10000"/>
          </a:schemeClr>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1" y="-1"/>
            <a:ext cx="12191999" cy="1649977"/>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accent3">
                    <a:lumMod val="10000"/>
                    <a:lumOff val="90000"/>
                  </a:schemeClr>
                </a:solidFill>
                <a:latin typeface="+mj-lt"/>
              </a:defRPr>
            </a:lvl1pPr>
          </a:lstStyle>
          <a:p>
            <a:r>
              <a:rPr lang="en-US" dirty="0"/>
              <a:t>Add title here</a:t>
            </a:r>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952012"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52012"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6" name="Text Placeholder 7">
            <a:extLst>
              <a:ext uri="{FF2B5EF4-FFF2-40B4-BE49-F238E27FC236}">
                <a16:creationId xmlns:a16="http://schemas.microsoft.com/office/drawing/2014/main" id="{BFEE9A33-86BC-1ACB-FD12-3D125D7AC62B}"/>
              </a:ext>
            </a:extLst>
          </p:cNvPr>
          <p:cNvSpPr>
            <a:spLocks noGrp="1"/>
          </p:cNvSpPr>
          <p:nvPr>
            <p:ph type="body" sz="quarter" idx="19" hasCustomPrompt="1"/>
          </p:nvPr>
        </p:nvSpPr>
        <p:spPr>
          <a:xfrm>
            <a:off x="306752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3067529"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7" name="Text Placeholder 7">
            <a:extLst>
              <a:ext uri="{FF2B5EF4-FFF2-40B4-BE49-F238E27FC236}">
                <a16:creationId xmlns:a16="http://schemas.microsoft.com/office/drawing/2014/main" id="{34C8324F-73B9-5F50-2F8B-86B0683A48CF}"/>
              </a:ext>
            </a:extLst>
          </p:cNvPr>
          <p:cNvSpPr>
            <a:spLocks noGrp="1"/>
          </p:cNvSpPr>
          <p:nvPr>
            <p:ph type="body" sz="quarter" idx="20" hasCustomPrompt="1"/>
          </p:nvPr>
        </p:nvSpPr>
        <p:spPr>
          <a:xfrm>
            <a:off x="5183046"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83046"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8" name="Text Placeholder 7">
            <a:extLst>
              <a:ext uri="{FF2B5EF4-FFF2-40B4-BE49-F238E27FC236}">
                <a16:creationId xmlns:a16="http://schemas.microsoft.com/office/drawing/2014/main" id="{30371E6D-BAFA-5426-4D03-3E4D6EA4E03B}"/>
              </a:ext>
            </a:extLst>
          </p:cNvPr>
          <p:cNvSpPr>
            <a:spLocks noGrp="1"/>
          </p:cNvSpPr>
          <p:nvPr>
            <p:ph type="body" sz="quarter" idx="21" hasCustomPrompt="1"/>
          </p:nvPr>
        </p:nvSpPr>
        <p:spPr>
          <a:xfrm>
            <a:off x="7298563"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298563" y="3151488"/>
            <a:ext cx="1849061" cy="1076446"/>
          </a:xfrm>
          <a:solidFill>
            <a:schemeClr val="accent1">
              <a:alpha val="25000"/>
            </a:schemeClr>
          </a:solidFill>
        </p:spPr>
        <p:txBody>
          <a:bodyPr lIns="274320" tIns="0" rIns="27432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19" name="Text Placeholder 7">
            <a:extLst>
              <a:ext uri="{FF2B5EF4-FFF2-40B4-BE49-F238E27FC236}">
                <a16:creationId xmlns:a16="http://schemas.microsoft.com/office/drawing/2014/main" id="{ED35E594-AF24-811C-7ECB-E0BC86C3A35F}"/>
              </a:ext>
            </a:extLst>
          </p:cNvPr>
          <p:cNvSpPr>
            <a:spLocks noGrp="1"/>
          </p:cNvSpPr>
          <p:nvPr>
            <p:ph type="body" sz="quarter" idx="22" hasCustomPrompt="1"/>
          </p:nvPr>
        </p:nvSpPr>
        <p:spPr>
          <a:xfrm>
            <a:off x="9414079" y="2494034"/>
            <a:ext cx="1849061" cy="642687"/>
          </a:xfrm>
          <a:solidFill>
            <a:schemeClr val="accent1"/>
          </a:solidFill>
        </p:spPr>
        <p:txBody>
          <a:bodyPr lIns="274320" tIns="0" rIns="274320" bIns="0" anchor="ctr">
            <a:normAutofit/>
          </a:bodyPr>
          <a:lstStyle>
            <a:lvl1pPr marL="0" indent="0" algn="ctr">
              <a:lnSpc>
                <a:spcPct val="120000"/>
              </a:lnSpc>
              <a:spcBef>
                <a:spcPts val="0"/>
              </a:spcBef>
              <a:buNone/>
              <a:defRPr sz="20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414079" y="3151488"/>
            <a:ext cx="1849061" cy="1076446"/>
          </a:xfrm>
          <a:solidFill>
            <a:schemeClr val="accent1">
              <a:alpha val="25000"/>
            </a:schemeClr>
          </a:solidFill>
        </p:spPr>
        <p:txBody>
          <a:bodyPr lIns="182880" tIns="0" rIns="182880" bIns="0" anchor="ctr">
            <a:normAutofit/>
          </a:bodyPr>
          <a:lstStyle>
            <a:lvl1pPr marL="0" indent="0" algn="ctr">
              <a:lnSpc>
                <a:spcPct val="100000"/>
              </a:lnSpc>
              <a:spcBef>
                <a:spcPts val="0"/>
              </a:spcBef>
              <a:buNone/>
              <a:defRPr sz="1400">
                <a:solidFill>
                  <a:schemeClr val="accent3"/>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0" name="Text Placeholder 7">
            <a:extLst>
              <a:ext uri="{FF2B5EF4-FFF2-40B4-BE49-F238E27FC236}">
                <a16:creationId xmlns:a16="http://schemas.microsoft.com/office/drawing/2014/main" id="{FED80DC6-E45B-98F5-D668-F7E0728080D1}"/>
              </a:ext>
            </a:extLst>
          </p:cNvPr>
          <p:cNvSpPr>
            <a:spLocks noGrp="1"/>
          </p:cNvSpPr>
          <p:nvPr>
            <p:ph type="body" sz="quarter" idx="23" hasCustomPrompt="1"/>
          </p:nvPr>
        </p:nvSpPr>
        <p:spPr>
          <a:xfrm>
            <a:off x="4433104" y="4942244"/>
            <a:ext cx="3345083" cy="642687"/>
          </a:xfrm>
          <a:solidFill>
            <a:schemeClr val="accent1"/>
          </a:solidFill>
        </p:spPr>
        <p:txBody>
          <a:bodyPr lIns="274320" tIns="0" rIns="274320" bIns="0" anchor="ctr">
            <a:normAutofit/>
          </a:bodyPr>
          <a:lstStyle>
            <a:lvl1pPr marL="0" indent="0" algn="ctr">
              <a:lnSpc>
                <a:spcPct val="120000"/>
              </a:lnSpc>
              <a:spcBef>
                <a:spcPts val="0"/>
              </a:spcBef>
              <a:buNone/>
              <a:defRPr sz="2400" b="1" cap="all" baseline="0">
                <a:solidFill>
                  <a:schemeClr val="tx1"/>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710748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9002215"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7" name="Text Placeholder 7">
            <a:extLst>
              <a:ext uri="{FF2B5EF4-FFF2-40B4-BE49-F238E27FC236}">
                <a16:creationId xmlns:a16="http://schemas.microsoft.com/office/drawing/2014/main" id="{706FB3F8-975F-CDE6-AD5A-41A6C4AEFA07}"/>
              </a:ext>
            </a:extLst>
          </p:cNvPr>
          <p:cNvSpPr>
            <a:spLocks noGrp="1"/>
          </p:cNvSpPr>
          <p:nvPr>
            <p:ph type="body" sz="quarter" idx="25" hasCustomPrompt="1"/>
          </p:nvPr>
        </p:nvSpPr>
        <p:spPr>
          <a:xfrm>
            <a:off x="952011" y="1204943"/>
            <a:ext cx="10252763" cy="356556"/>
          </a:xfrm>
          <a:noFill/>
        </p:spPr>
        <p:txBody>
          <a:bodyPr lIns="91440" tIns="0" rIns="91440" bIns="0" anchor="t">
            <a:normAutofit/>
          </a:bodyPr>
          <a:lstStyle>
            <a:lvl1pPr marL="0" indent="0" algn="ctr">
              <a:lnSpc>
                <a:spcPct val="100000"/>
              </a:lnSpc>
              <a:spcBef>
                <a:spcPts val="0"/>
              </a:spcBef>
              <a:buNone/>
              <a:defRPr sz="1600" b="1" cap="all" baseline="0">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subtitle here</a:t>
            </a:r>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838306"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5" name="Text Placeholder 7">
            <a:extLst>
              <a:ext uri="{FF2B5EF4-FFF2-40B4-BE49-F238E27FC236}">
                <a16:creationId xmlns:a16="http://schemas.microsoft.com/office/drawing/2014/main" id="{23E7ECCC-BD1E-CBCA-E8C4-9C7A04405061}"/>
              </a:ext>
            </a:extLst>
          </p:cNvPr>
          <p:cNvSpPr>
            <a:spLocks noGrp="1"/>
          </p:cNvSpPr>
          <p:nvPr>
            <p:ph type="body" sz="quarter" idx="18" hasCustomPrompt="1"/>
          </p:nvPr>
        </p:nvSpPr>
        <p:spPr>
          <a:xfrm>
            <a:off x="1224504"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764168"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8" name="Chart Placeholder 23">
            <a:extLst>
              <a:ext uri="{FF2B5EF4-FFF2-40B4-BE49-F238E27FC236}">
                <a16:creationId xmlns:a16="http://schemas.microsoft.com/office/drawing/2014/main" id="{EAFEEDA8-9219-BD40-C230-E92998E15A23}"/>
              </a:ext>
            </a:extLst>
          </p:cNvPr>
          <p:cNvSpPr>
            <a:spLocks noGrp="1"/>
          </p:cNvSpPr>
          <p:nvPr>
            <p:ph type="chart" sz="quarter" idx="26"/>
          </p:nvPr>
        </p:nvSpPr>
        <p:spPr>
          <a:xfrm>
            <a:off x="3025009"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6" name="Text Placeholder 7">
            <a:extLst>
              <a:ext uri="{FF2B5EF4-FFF2-40B4-BE49-F238E27FC236}">
                <a16:creationId xmlns:a16="http://schemas.microsoft.com/office/drawing/2014/main" id="{920430E8-C9E5-7571-B3E8-A14938C6E4E6}"/>
              </a:ext>
            </a:extLst>
          </p:cNvPr>
          <p:cNvSpPr>
            <a:spLocks noGrp="1"/>
          </p:cNvSpPr>
          <p:nvPr>
            <p:ph type="body" sz="quarter" idx="19" hasCustomPrompt="1"/>
          </p:nvPr>
        </p:nvSpPr>
        <p:spPr>
          <a:xfrm>
            <a:off x="3415617"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5" name="Text Placeholder 7">
            <a:extLst>
              <a:ext uri="{FF2B5EF4-FFF2-40B4-BE49-F238E27FC236}">
                <a16:creationId xmlns:a16="http://schemas.microsoft.com/office/drawing/2014/main" id="{079A1158-8509-9A92-5B8F-B87303ABC51B}"/>
              </a:ext>
            </a:extLst>
          </p:cNvPr>
          <p:cNvSpPr>
            <a:spLocks noGrp="1"/>
          </p:cNvSpPr>
          <p:nvPr>
            <p:ph type="body" sz="quarter" idx="14" hasCustomPrompt="1"/>
          </p:nvPr>
        </p:nvSpPr>
        <p:spPr>
          <a:xfrm>
            <a:off x="2955280"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9" name="Chart Placeholder 23">
            <a:extLst>
              <a:ext uri="{FF2B5EF4-FFF2-40B4-BE49-F238E27FC236}">
                <a16:creationId xmlns:a16="http://schemas.microsoft.com/office/drawing/2014/main" id="{9C9FDEE4-E778-B309-F78A-B097A62D3B10}"/>
              </a:ext>
            </a:extLst>
          </p:cNvPr>
          <p:cNvSpPr>
            <a:spLocks noGrp="1"/>
          </p:cNvSpPr>
          <p:nvPr>
            <p:ph type="chart" sz="quarter" idx="27"/>
          </p:nvPr>
        </p:nvSpPr>
        <p:spPr>
          <a:xfrm>
            <a:off x="5216862"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0" name="Text Placeholder 7">
            <a:extLst>
              <a:ext uri="{FF2B5EF4-FFF2-40B4-BE49-F238E27FC236}">
                <a16:creationId xmlns:a16="http://schemas.microsoft.com/office/drawing/2014/main" id="{820D3608-9448-F8A1-E942-E798931A980A}"/>
              </a:ext>
            </a:extLst>
          </p:cNvPr>
          <p:cNvSpPr>
            <a:spLocks noGrp="1"/>
          </p:cNvSpPr>
          <p:nvPr>
            <p:ph type="body" sz="quarter" idx="20" hasCustomPrompt="1"/>
          </p:nvPr>
        </p:nvSpPr>
        <p:spPr>
          <a:xfrm>
            <a:off x="5606729"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7" name="Text Placeholder 7">
            <a:extLst>
              <a:ext uri="{FF2B5EF4-FFF2-40B4-BE49-F238E27FC236}">
                <a16:creationId xmlns:a16="http://schemas.microsoft.com/office/drawing/2014/main" id="{B64B4E6B-794C-37E8-8DD5-B03983295026}"/>
              </a:ext>
            </a:extLst>
          </p:cNvPr>
          <p:cNvSpPr>
            <a:spLocks noGrp="1"/>
          </p:cNvSpPr>
          <p:nvPr>
            <p:ph type="body" sz="quarter" idx="15" hasCustomPrompt="1"/>
          </p:nvPr>
        </p:nvSpPr>
        <p:spPr>
          <a:xfrm>
            <a:off x="5146392"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0" name="Chart Placeholder 23">
            <a:extLst>
              <a:ext uri="{FF2B5EF4-FFF2-40B4-BE49-F238E27FC236}">
                <a16:creationId xmlns:a16="http://schemas.microsoft.com/office/drawing/2014/main" id="{4B5D9EAC-E1E4-971C-4DCF-F4BA495E30D6}"/>
              </a:ext>
            </a:extLst>
          </p:cNvPr>
          <p:cNvSpPr>
            <a:spLocks noGrp="1"/>
          </p:cNvSpPr>
          <p:nvPr>
            <p:ph type="chart" sz="quarter" idx="28"/>
          </p:nvPr>
        </p:nvSpPr>
        <p:spPr>
          <a:xfrm>
            <a:off x="7403565" y="1701800"/>
            <a:ext cx="1700784" cy="1536192"/>
          </a:xfrm>
        </p:spPr>
        <p:txBody>
          <a:bodyPr>
            <a:normAutofit/>
          </a:bodyPr>
          <a:lstStyle>
            <a:lvl1pPr marL="0" indent="0" algn="ctr">
              <a:buNone/>
              <a:defRPr sz="1600"/>
            </a:lvl1pPr>
          </a:lstStyle>
          <a:p>
            <a:r>
              <a:rPr lang="en-US"/>
              <a:t>Click icon to add chart</a:t>
            </a:r>
            <a:endParaRPr lang="en-US" dirty="0"/>
          </a:p>
        </p:txBody>
      </p:sp>
      <p:sp>
        <p:nvSpPr>
          <p:cNvPr id="11" name="Text Placeholder 7">
            <a:extLst>
              <a:ext uri="{FF2B5EF4-FFF2-40B4-BE49-F238E27FC236}">
                <a16:creationId xmlns:a16="http://schemas.microsoft.com/office/drawing/2014/main" id="{8052DFEB-4583-7D49-EB81-F63A70289A6A}"/>
              </a:ext>
            </a:extLst>
          </p:cNvPr>
          <p:cNvSpPr>
            <a:spLocks noGrp="1"/>
          </p:cNvSpPr>
          <p:nvPr>
            <p:ph type="body" sz="quarter" idx="21" hasCustomPrompt="1"/>
          </p:nvPr>
        </p:nvSpPr>
        <p:spPr>
          <a:xfrm>
            <a:off x="7797841"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3" name="Text Placeholder 7">
            <a:extLst>
              <a:ext uri="{FF2B5EF4-FFF2-40B4-BE49-F238E27FC236}">
                <a16:creationId xmlns:a16="http://schemas.microsoft.com/office/drawing/2014/main" id="{9B8342D6-37CA-33AA-29B9-2FEB0015048B}"/>
              </a:ext>
            </a:extLst>
          </p:cNvPr>
          <p:cNvSpPr>
            <a:spLocks noGrp="1"/>
          </p:cNvSpPr>
          <p:nvPr>
            <p:ph type="body" sz="quarter" idx="16" hasCustomPrompt="1"/>
          </p:nvPr>
        </p:nvSpPr>
        <p:spPr>
          <a:xfrm>
            <a:off x="7337504"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31" name="Chart Placeholder 23">
            <a:extLst>
              <a:ext uri="{FF2B5EF4-FFF2-40B4-BE49-F238E27FC236}">
                <a16:creationId xmlns:a16="http://schemas.microsoft.com/office/drawing/2014/main" id="{8D104B7B-2C5C-79FE-3E90-69E9EE2BD36B}"/>
              </a:ext>
            </a:extLst>
          </p:cNvPr>
          <p:cNvSpPr>
            <a:spLocks noGrp="1"/>
          </p:cNvSpPr>
          <p:nvPr>
            <p:ph type="chart" sz="quarter" idx="29"/>
          </p:nvPr>
        </p:nvSpPr>
        <p:spPr>
          <a:xfrm>
            <a:off x="9602753" y="1692604"/>
            <a:ext cx="1700784" cy="1536192"/>
          </a:xfrm>
        </p:spPr>
        <p:txBody>
          <a:bodyPr>
            <a:normAutofit/>
          </a:bodyPr>
          <a:lstStyle>
            <a:lvl1pPr marL="0" indent="0" algn="ctr">
              <a:buNone/>
              <a:defRPr sz="1600"/>
            </a:lvl1pPr>
          </a:lstStyle>
          <a:p>
            <a:r>
              <a:rPr lang="en-US"/>
              <a:t>Click icon to add chart</a:t>
            </a:r>
            <a:endParaRPr lang="en-US" dirty="0"/>
          </a:p>
        </p:txBody>
      </p:sp>
      <p:sp>
        <p:nvSpPr>
          <p:cNvPr id="12" name="Text Placeholder 7">
            <a:extLst>
              <a:ext uri="{FF2B5EF4-FFF2-40B4-BE49-F238E27FC236}">
                <a16:creationId xmlns:a16="http://schemas.microsoft.com/office/drawing/2014/main" id="{60F91EA5-D9F1-14B5-2383-469320ED8938}"/>
              </a:ext>
            </a:extLst>
          </p:cNvPr>
          <p:cNvSpPr>
            <a:spLocks noGrp="1"/>
          </p:cNvSpPr>
          <p:nvPr>
            <p:ph type="body" sz="quarter" idx="22" hasCustomPrompt="1"/>
          </p:nvPr>
        </p:nvSpPr>
        <p:spPr>
          <a:xfrm>
            <a:off x="9988952" y="2139357"/>
            <a:ext cx="928389" cy="642687"/>
          </a:xfrm>
          <a:noFill/>
        </p:spPr>
        <p:txBody>
          <a:bodyPr lIns="0" tIns="0" rIns="0" bIns="0" anchor="ctr">
            <a:normAutofit/>
          </a:bodyPr>
          <a:lstStyle>
            <a:lvl1pPr marL="0" indent="0" algn="ctr">
              <a:lnSpc>
                <a:spcPct val="120000"/>
              </a:lnSpc>
              <a:spcBef>
                <a:spcPts val="0"/>
              </a:spcBef>
              <a:buNone/>
              <a:defRPr sz="2400" b="1" baseline="0">
                <a:solidFill>
                  <a:schemeClr val="tx1"/>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t>
            </a:r>
          </a:p>
        </p:txBody>
      </p:sp>
      <p:sp>
        <p:nvSpPr>
          <p:cNvPr id="14" name="Text Placeholder 7">
            <a:extLst>
              <a:ext uri="{FF2B5EF4-FFF2-40B4-BE49-F238E27FC236}">
                <a16:creationId xmlns:a16="http://schemas.microsoft.com/office/drawing/2014/main" id="{BDADD4CA-04B2-8363-1058-E2EEB4A1BBC9}"/>
              </a:ext>
            </a:extLst>
          </p:cNvPr>
          <p:cNvSpPr>
            <a:spLocks noGrp="1"/>
          </p:cNvSpPr>
          <p:nvPr>
            <p:ph type="body" sz="quarter" idx="17" hasCustomPrompt="1"/>
          </p:nvPr>
        </p:nvSpPr>
        <p:spPr>
          <a:xfrm>
            <a:off x="9528615" y="3174638"/>
            <a:ext cx="1849061" cy="459076"/>
          </a:xfrm>
          <a:noFill/>
        </p:spPr>
        <p:txBody>
          <a:bodyPr lIns="91440" tIns="91440" rIns="91440" bIns="0" anchor="t">
            <a:normAutofit/>
          </a:bodyPr>
          <a:lstStyle>
            <a:lvl1pPr marL="0" indent="0" algn="ctr">
              <a:lnSpc>
                <a:spcPct val="100000"/>
              </a:lnSpc>
              <a:spcBef>
                <a:spcPts val="0"/>
              </a:spcBef>
              <a:buNone/>
              <a:defRPr sz="1400" b="1">
                <a:solidFill>
                  <a:schemeClr val="tx1"/>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18570" y="3865563"/>
            <a:ext cx="10186205" cy="2246312"/>
          </a:xfrm>
        </p:spPr>
        <p:txBody>
          <a:bodyPr>
            <a:normAutofit/>
          </a:bodyPr>
          <a:lstStyle>
            <a:lvl1pPr marL="0" indent="0" algn="ctr">
              <a:buNone/>
              <a:defRPr sz="2000"/>
            </a:lvl1pPr>
          </a:lstStyle>
          <a:p>
            <a:r>
              <a:rPr lang="en-US"/>
              <a:t>Click icon to add table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358563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cus Points">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05188" y="1806487"/>
            <a:ext cx="4932625" cy="638050"/>
          </a:xfrm>
        </p:spPr>
        <p:txBody>
          <a:bodyPr tIns="0" bIns="0" anchor="ctr">
            <a:normAutofit/>
          </a:bodyPr>
          <a:lstStyle>
            <a:lvl1pPr algn="l">
              <a:lnSpc>
                <a:spcPct val="100000"/>
              </a:lnSpc>
              <a:defRPr sz="3200" b="1" cap="all" spc="0" normalizeH="0" baseline="0">
                <a:solidFill>
                  <a:schemeClr val="tx1"/>
                </a:solidFill>
                <a:latin typeface="+mj-lt"/>
              </a:defRPr>
            </a:lvl1pPr>
          </a:lstStyle>
          <a:p>
            <a:r>
              <a:rPr lang="en-US" dirty="0"/>
              <a:t>Add title here</a:t>
            </a:r>
          </a:p>
        </p:txBody>
      </p:sp>
      <p:sp>
        <p:nvSpPr>
          <p:cNvPr id="24" name="Picture Placeholder 23">
            <a:extLst>
              <a:ext uri="{FF2B5EF4-FFF2-40B4-BE49-F238E27FC236}">
                <a16:creationId xmlns:a16="http://schemas.microsoft.com/office/drawing/2014/main" id="{C26F2423-DF97-D100-BE6D-29D9EE15BA97}"/>
              </a:ext>
            </a:extLst>
          </p:cNvPr>
          <p:cNvSpPr>
            <a:spLocks noGrp="1"/>
          </p:cNvSpPr>
          <p:nvPr>
            <p:ph type="pic" sz="quarter" idx="26"/>
          </p:nvPr>
        </p:nvSpPr>
        <p:spPr>
          <a:xfrm>
            <a:off x="1039613" y="2821450"/>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1651312" y="2809756"/>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5" name="Picture Placeholder 23">
            <a:extLst>
              <a:ext uri="{FF2B5EF4-FFF2-40B4-BE49-F238E27FC236}">
                <a16:creationId xmlns:a16="http://schemas.microsoft.com/office/drawing/2014/main" id="{768E93BF-5DA7-33DE-7DBC-0C6057C3B37F}"/>
              </a:ext>
            </a:extLst>
          </p:cNvPr>
          <p:cNvSpPr>
            <a:spLocks noGrp="1"/>
          </p:cNvSpPr>
          <p:nvPr>
            <p:ph type="pic" sz="quarter" idx="27"/>
          </p:nvPr>
        </p:nvSpPr>
        <p:spPr>
          <a:xfrm>
            <a:off x="1039613" y="3437926"/>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6" name="Text Placeholder 7">
            <a:extLst>
              <a:ext uri="{FF2B5EF4-FFF2-40B4-BE49-F238E27FC236}">
                <a16:creationId xmlns:a16="http://schemas.microsoft.com/office/drawing/2014/main" id="{0EBD26BC-C603-AEA2-3415-24A8A1005911}"/>
              </a:ext>
            </a:extLst>
          </p:cNvPr>
          <p:cNvSpPr>
            <a:spLocks noGrp="1"/>
          </p:cNvSpPr>
          <p:nvPr>
            <p:ph type="body" sz="quarter" idx="24" hasCustomPrompt="1"/>
          </p:nvPr>
        </p:nvSpPr>
        <p:spPr>
          <a:xfrm>
            <a:off x="1651312" y="3418079"/>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6" name="Picture Placeholder 23">
            <a:extLst>
              <a:ext uri="{FF2B5EF4-FFF2-40B4-BE49-F238E27FC236}">
                <a16:creationId xmlns:a16="http://schemas.microsoft.com/office/drawing/2014/main" id="{AFC2E8B1-029D-44E0-1893-3916B1006011}"/>
              </a:ext>
            </a:extLst>
          </p:cNvPr>
          <p:cNvSpPr>
            <a:spLocks noGrp="1"/>
          </p:cNvSpPr>
          <p:nvPr>
            <p:ph type="pic" sz="quarter" idx="28"/>
          </p:nvPr>
        </p:nvSpPr>
        <p:spPr>
          <a:xfrm>
            <a:off x="1039613" y="4054403"/>
            <a:ext cx="484632" cy="484632"/>
          </a:xfrm>
        </p:spPr>
        <p:txBody>
          <a:bodyPr lIns="0" tIns="0" rIns="0" bIns="0" anchor="ctr">
            <a:normAutofit/>
          </a:bodyPr>
          <a:lstStyle>
            <a:lvl1pPr marL="0" indent="0" algn="ctr">
              <a:buNone/>
              <a:defRPr sz="800"/>
            </a:lvl1pPr>
          </a:lstStyle>
          <a:p>
            <a:r>
              <a:rPr lang="en-US"/>
              <a:t>Click icon to add picture</a:t>
            </a:r>
            <a:endParaRPr lang="en-US" dirty="0"/>
          </a:p>
        </p:txBody>
      </p:sp>
      <p:sp>
        <p:nvSpPr>
          <p:cNvPr id="10" name="Text Placeholder 7">
            <a:extLst>
              <a:ext uri="{FF2B5EF4-FFF2-40B4-BE49-F238E27FC236}">
                <a16:creationId xmlns:a16="http://schemas.microsoft.com/office/drawing/2014/main" id="{09ACA4C2-F939-8D8C-98EF-A61C8B760F9F}"/>
              </a:ext>
            </a:extLst>
          </p:cNvPr>
          <p:cNvSpPr>
            <a:spLocks noGrp="1"/>
          </p:cNvSpPr>
          <p:nvPr>
            <p:ph type="body" sz="quarter" idx="25" hasCustomPrompt="1"/>
          </p:nvPr>
        </p:nvSpPr>
        <p:spPr>
          <a:xfrm>
            <a:off x="1651312" y="4026402"/>
            <a:ext cx="4286501" cy="538223"/>
          </a:xfrm>
          <a:noFill/>
        </p:spPr>
        <p:txBody>
          <a:bodyPr lIns="91440" tIns="0" rIns="91440" bIns="0" anchor="ctr">
            <a:normAutofit/>
          </a:bodyPr>
          <a:lstStyle>
            <a:lvl1pPr marL="0" indent="0" algn="l">
              <a:lnSpc>
                <a:spcPct val="100000"/>
              </a:lnSpc>
              <a:spcBef>
                <a:spcPts val="0"/>
              </a:spcBef>
              <a:buNone/>
              <a:defRPr sz="1800" b="1">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6096000" y="-1"/>
            <a:ext cx="6096000" cy="5243333"/>
          </a:xfrm>
          <a:no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6096000" y="5243332"/>
            <a:ext cx="6095999" cy="163781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576617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484328" y="309448"/>
            <a:ext cx="3231145" cy="484632"/>
          </a:xfrm>
        </p:spPr>
        <p:txBody>
          <a:bodyPr tIns="0" bIns="0" anchor="b">
            <a:normAutofit/>
          </a:bodyPr>
          <a:lstStyle>
            <a:lvl1pPr algn="l">
              <a:lnSpc>
                <a:spcPct val="100000"/>
              </a:lnSpc>
              <a:defRPr sz="1800" b="1" cap="none" spc="0" normalizeH="0" baseline="0">
                <a:solidFill>
                  <a:schemeClr val="accent1">
                    <a:lumMod val="10000"/>
                  </a:schemeClr>
                </a:solidFill>
                <a:latin typeface="+mj-lt"/>
              </a:defRPr>
            </a:lvl1pPr>
          </a:lstStyle>
          <a:p>
            <a:pPr lvl="0"/>
            <a:r>
              <a:rPr lang="en-US" dirty="0"/>
              <a:t>Add title here</a:t>
            </a:r>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484329" y="883387"/>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4043081" y="-11683"/>
            <a:ext cx="4114801"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7" name="Text Placeholder 7">
            <a:extLst>
              <a:ext uri="{FF2B5EF4-FFF2-40B4-BE49-F238E27FC236}">
                <a16:creationId xmlns:a16="http://schemas.microsoft.com/office/drawing/2014/main" id="{E71414F8-DD91-4BEB-BD17-D9C191E0660C}"/>
              </a:ext>
            </a:extLst>
          </p:cNvPr>
          <p:cNvSpPr>
            <a:spLocks noGrp="1"/>
          </p:cNvSpPr>
          <p:nvPr>
            <p:ph type="body" sz="quarter" idx="34" hasCustomPrompt="1"/>
          </p:nvPr>
        </p:nvSpPr>
        <p:spPr>
          <a:xfrm>
            <a:off x="8651175" y="245774"/>
            <a:ext cx="307206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3" name="Text Placeholder 7">
            <a:extLst>
              <a:ext uri="{FF2B5EF4-FFF2-40B4-BE49-F238E27FC236}">
                <a16:creationId xmlns:a16="http://schemas.microsoft.com/office/drawing/2014/main" id="{DDA3D7EC-7E91-837C-0F5C-2FA02822C212}"/>
              </a:ext>
            </a:extLst>
          </p:cNvPr>
          <p:cNvSpPr>
            <a:spLocks noGrp="1"/>
          </p:cNvSpPr>
          <p:nvPr>
            <p:ph type="body" sz="quarter" idx="31" hasCustomPrompt="1"/>
          </p:nvPr>
        </p:nvSpPr>
        <p:spPr>
          <a:xfrm>
            <a:off x="8651174" y="906920"/>
            <a:ext cx="3056497"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E403EF5D-5D5E-DB9C-1AA6-6C838DA9DC15}"/>
              </a:ext>
            </a:extLst>
          </p:cNvPr>
          <p:cNvSpPr>
            <a:spLocks noGrp="1"/>
          </p:cNvSpPr>
          <p:nvPr>
            <p:ph type="pic" sz="quarter" idx="29"/>
          </p:nvPr>
        </p:nvSpPr>
        <p:spPr>
          <a:xfrm>
            <a:off x="-22804" y="3428237"/>
            <a:ext cx="4065886"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16" name="Text Placeholder 7">
            <a:extLst>
              <a:ext uri="{FF2B5EF4-FFF2-40B4-BE49-F238E27FC236}">
                <a16:creationId xmlns:a16="http://schemas.microsoft.com/office/drawing/2014/main" id="{0E66A002-611A-AC3C-3354-FC6A8B8807F5}"/>
              </a:ext>
            </a:extLst>
          </p:cNvPr>
          <p:cNvSpPr>
            <a:spLocks noGrp="1"/>
          </p:cNvSpPr>
          <p:nvPr>
            <p:ph type="body" sz="quarter" idx="33" hasCustomPrompt="1"/>
          </p:nvPr>
        </p:nvSpPr>
        <p:spPr>
          <a:xfrm>
            <a:off x="4538700" y="3730892"/>
            <a:ext cx="3239314" cy="538223"/>
          </a:xfrm>
          <a:noFill/>
        </p:spPr>
        <p:txBody>
          <a:bodyPr lIns="91440" tIns="0" rIns="91440" bIns="0" anchor="b">
            <a:normAutofit/>
          </a:bodyPr>
          <a:lstStyle>
            <a:lvl1pPr marL="0" indent="0" algn="l">
              <a:lnSpc>
                <a:spcPct val="100000"/>
              </a:lnSpc>
              <a:spcBef>
                <a:spcPts val="0"/>
              </a:spcBef>
              <a:buNone/>
              <a:defRPr sz="1800" b="1">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sp>
        <p:nvSpPr>
          <p:cNvPr id="15" name="Text Placeholder 7">
            <a:extLst>
              <a:ext uri="{FF2B5EF4-FFF2-40B4-BE49-F238E27FC236}">
                <a16:creationId xmlns:a16="http://schemas.microsoft.com/office/drawing/2014/main" id="{D25D8040-D0AA-C720-C6C4-6B23368CD03A}"/>
              </a:ext>
            </a:extLst>
          </p:cNvPr>
          <p:cNvSpPr>
            <a:spLocks noGrp="1"/>
          </p:cNvSpPr>
          <p:nvPr>
            <p:ph type="body" sz="quarter" idx="32" hasCustomPrompt="1"/>
          </p:nvPr>
        </p:nvSpPr>
        <p:spPr>
          <a:xfrm>
            <a:off x="4538700" y="4417990"/>
            <a:ext cx="3227060" cy="2199311"/>
          </a:xfrm>
          <a:noFill/>
        </p:spPr>
        <p:txBody>
          <a:bodyPr lIns="91440" tIns="91440" rIns="91440" bIns="0" anchor="t">
            <a:normAutofit/>
          </a:bodyPr>
          <a:lstStyle>
            <a:lvl1pPr marL="285750" indent="-285750" algn="l">
              <a:lnSpc>
                <a:spcPct val="100000"/>
              </a:lnSpc>
              <a:spcBef>
                <a:spcPts val="200"/>
              </a:spcBef>
              <a:spcAft>
                <a:spcPts val="800"/>
              </a:spcAft>
              <a:buClr>
                <a:schemeClr val="accent2"/>
              </a:buClr>
              <a:buSzPct val="100000"/>
              <a:buFont typeface="Courier New" panose="02070309020205020404" pitchFamily="49" charset="0"/>
              <a:buChar char="o"/>
              <a:defRPr lang="en-US" sz="1200" dirty="0">
                <a:solidFill>
                  <a:schemeClr val="accent1">
                    <a:lumMod val="25000"/>
                  </a:schemeClr>
                </a:solidFill>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7" name="Picture Placeholder 8">
            <a:extLst>
              <a:ext uri="{FF2B5EF4-FFF2-40B4-BE49-F238E27FC236}">
                <a16:creationId xmlns:a16="http://schemas.microsoft.com/office/drawing/2014/main" id="{C2DD639C-33DD-1ACB-4F21-BE087163AE1A}"/>
              </a:ext>
            </a:extLst>
          </p:cNvPr>
          <p:cNvSpPr>
            <a:spLocks noGrp="1"/>
          </p:cNvSpPr>
          <p:nvPr>
            <p:ph type="pic" sz="quarter" idx="30"/>
          </p:nvPr>
        </p:nvSpPr>
        <p:spPr>
          <a:xfrm>
            <a:off x="8168042" y="3428237"/>
            <a:ext cx="4034118" cy="3439923"/>
          </a:xfrm>
          <a:solidFill>
            <a:schemeClr val="tx2"/>
          </a:solidFill>
        </p:spPr>
        <p:txBody>
          <a:bodyPr anchor="t">
            <a:normAutofit/>
          </a:bodyPr>
          <a:lstStyle>
            <a:lvl1pPr marL="0" indent="0" algn="ctr">
              <a:buNone/>
              <a:defRPr sz="2400">
                <a:solidFill>
                  <a:schemeClr val="tx1"/>
                </a:solidFill>
              </a:defRPr>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bg1"/>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bg1"/>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857752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3">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28494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68507" y="1466591"/>
            <a:ext cx="10054988" cy="1185169"/>
          </a:xfrm>
        </p:spPr>
        <p:txBody>
          <a:bodyPr>
            <a:normAutofit/>
          </a:bodyPr>
          <a:lstStyle>
            <a:lvl1pPr marL="0" indent="0" algn="ctr">
              <a:buNone/>
              <a:defRPr sz="2000"/>
            </a:lvl1pPr>
          </a:lstStyle>
          <a:p>
            <a:r>
              <a:rPr lang="en-US"/>
              <a:t>Click icon to add table</a:t>
            </a:r>
            <a:endParaRPr lang="en-US" dirty="0"/>
          </a:p>
        </p:txBody>
      </p:sp>
      <p:sp>
        <p:nvSpPr>
          <p:cNvPr id="24" name="Chart Placeholder 23">
            <a:extLst>
              <a:ext uri="{FF2B5EF4-FFF2-40B4-BE49-F238E27FC236}">
                <a16:creationId xmlns:a16="http://schemas.microsoft.com/office/drawing/2014/main" id="{70E058DD-8D94-446E-787F-5F2A17EA2196}"/>
              </a:ext>
            </a:extLst>
          </p:cNvPr>
          <p:cNvSpPr>
            <a:spLocks noGrp="1"/>
          </p:cNvSpPr>
          <p:nvPr>
            <p:ph type="chart" sz="quarter" idx="23"/>
          </p:nvPr>
        </p:nvSpPr>
        <p:spPr>
          <a:xfrm>
            <a:off x="1068504" y="3109249"/>
            <a:ext cx="10054990" cy="2907792"/>
          </a:xfrm>
        </p:spPr>
        <p:txBody>
          <a:bodyPr>
            <a:normAutofit/>
          </a:bodyPr>
          <a:lstStyle>
            <a:lvl1pPr marL="0" indent="0" algn="ctr">
              <a:buNone/>
              <a:defRPr sz="1800" cap="all" baseline="0">
                <a:solidFill>
                  <a:schemeClr val="accent1">
                    <a:lumMod val="25000"/>
                  </a:schemeClr>
                </a:solidFill>
              </a:defRPr>
            </a:lvl1pPr>
          </a:lstStyle>
          <a:p>
            <a:r>
              <a:rPr lang="en-US"/>
              <a:t>Click icon to add chart</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1627587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952012" y="482812"/>
            <a:ext cx="10315428" cy="638050"/>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26" name="Table Placeholder 25">
            <a:extLst>
              <a:ext uri="{FF2B5EF4-FFF2-40B4-BE49-F238E27FC236}">
                <a16:creationId xmlns:a16="http://schemas.microsoft.com/office/drawing/2014/main" id="{02AD8594-3E96-3F20-90D7-01C001D40C26}"/>
              </a:ext>
            </a:extLst>
          </p:cNvPr>
          <p:cNvSpPr>
            <a:spLocks noGrp="1"/>
          </p:cNvSpPr>
          <p:nvPr>
            <p:ph type="tbl" sz="quarter" idx="24"/>
          </p:nvPr>
        </p:nvSpPr>
        <p:spPr>
          <a:xfrm>
            <a:off x="1058347" y="1446271"/>
            <a:ext cx="10049920" cy="4354532"/>
          </a:xfrm>
        </p:spPr>
        <p:txBody>
          <a:bodyPr>
            <a:normAutofit/>
          </a:bodyPr>
          <a:lstStyle>
            <a:lvl1pPr marL="0" indent="0" algn="ctr">
              <a:buNone/>
              <a:defRPr sz="1400"/>
            </a:lvl1pPr>
          </a:lstStyle>
          <a:p>
            <a:r>
              <a:rPr lang="en-US"/>
              <a:t>Click icon to add table</a:t>
            </a:r>
            <a:endParaRPr lang="en-US" dirty="0"/>
          </a:p>
        </p:txBody>
      </p:sp>
      <p:sp>
        <p:nvSpPr>
          <p:cNvPr id="18" name="Picture Placeholder 17">
            <a:extLst>
              <a:ext uri="{FF2B5EF4-FFF2-40B4-BE49-F238E27FC236}">
                <a16:creationId xmlns:a16="http://schemas.microsoft.com/office/drawing/2014/main" id="{CA52954E-7826-2F3E-37FB-F67D5971E4EA}"/>
              </a:ext>
            </a:extLst>
          </p:cNvPr>
          <p:cNvSpPr>
            <a:spLocks noGrp="1"/>
          </p:cNvSpPr>
          <p:nvPr>
            <p:ph type="pic" sz="quarter" idx="28"/>
          </p:nvPr>
        </p:nvSpPr>
        <p:spPr>
          <a:xfrm>
            <a:off x="414274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19" name="Picture Placeholder 17">
            <a:extLst>
              <a:ext uri="{FF2B5EF4-FFF2-40B4-BE49-F238E27FC236}">
                <a16:creationId xmlns:a16="http://schemas.microsoft.com/office/drawing/2014/main" id="{3D09183F-8234-58F5-2CE4-5D000BF72EA1}"/>
              </a:ext>
            </a:extLst>
          </p:cNvPr>
          <p:cNvSpPr>
            <a:spLocks noGrp="1"/>
          </p:cNvSpPr>
          <p:nvPr>
            <p:ph type="pic" sz="quarter" idx="29"/>
          </p:nvPr>
        </p:nvSpPr>
        <p:spPr>
          <a:xfrm>
            <a:off x="444747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0" name="Picture Placeholder 17">
            <a:extLst>
              <a:ext uri="{FF2B5EF4-FFF2-40B4-BE49-F238E27FC236}">
                <a16:creationId xmlns:a16="http://schemas.microsoft.com/office/drawing/2014/main" id="{0E530913-6A7A-CB72-87E9-5D3ADD650B01}"/>
              </a:ext>
            </a:extLst>
          </p:cNvPr>
          <p:cNvSpPr>
            <a:spLocks noGrp="1"/>
          </p:cNvSpPr>
          <p:nvPr>
            <p:ph type="pic" sz="quarter" idx="30"/>
          </p:nvPr>
        </p:nvSpPr>
        <p:spPr>
          <a:xfrm>
            <a:off x="4752210"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548FF31E-A9C5-CFCF-43B0-5EF275D7402D}"/>
              </a:ext>
            </a:extLst>
          </p:cNvPr>
          <p:cNvSpPr>
            <a:spLocks noGrp="1"/>
          </p:cNvSpPr>
          <p:nvPr>
            <p:ph type="pic" sz="quarter" idx="31"/>
          </p:nvPr>
        </p:nvSpPr>
        <p:spPr>
          <a:xfrm>
            <a:off x="5056945"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5" name="Picture Placeholder 17">
            <a:extLst>
              <a:ext uri="{FF2B5EF4-FFF2-40B4-BE49-F238E27FC236}">
                <a16:creationId xmlns:a16="http://schemas.microsoft.com/office/drawing/2014/main" id="{900F4E96-BF95-1386-47A4-D14CEB09D8E5}"/>
              </a:ext>
            </a:extLst>
          </p:cNvPr>
          <p:cNvSpPr>
            <a:spLocks noGrp="1"/>
          </p:cNvSpPr>
          <p:nvPr>
            <p:ph type="pic" sz="quarter" idx="32"/>
          </p:nvPr>
        </p:nvSpPr>
        <p:spPr>
          <a:xfrm>
            <a:off x="5361679" y="237807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7" name="Picture Placeholder 17">
            <a:extLst>
              <a:ext uri="{FF2B5EF4-FFF2-40B4-BE49-F238E27FC236}">
                <a16:creationId xmlns:a16="http://schemas.microsoft.com/office/drawing/2014/main" id="{E91EF67B-B01F-400D-2DC2-79A748E2A60E}"/>
              </a:ext>
            </a:extLst>
          </p:cNvPr>
          <p:cNvSpPr>
            <a:spLocks noGrp="1"/>
          </p:cNvSpPr>
          <p:nvPr>
            <p:ph type="pic" sz="quarter" idx="33"/>
          </p:nvPr>
        </p:nvSpPr>
        <p:spPr>
          <a:xfrm>
            <a:off x="535393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8" name="Picture Placeholder 17">
            <a:extLst>
              <a:ext uri="{FF2B5EF4-FFF2-40B4-BE49-F238E27FC236}">
                <a16:creationId xmlns:a16="http://schemas.microsoft.com/office/drawing/2014/main" id="{B320C6BD-6887-1B30-627B-0AB6029E8F5C}"/>
              </a:ext>
            </a:extLst>
          </p:cNvPr>
          <p:cNvSpPr>
            <a:spLocks noGrp="1"/>
          </p:cNvSpPr>
          <p:nvPr>
            <p:ph type="pic" sz="quarter" idx="34"/>
          </p:nvPr>
        </p:nvSpPr>
        <p:spPr>
          <a:xfrm>
            <a:off x="5658665"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9" name="Picture Placeholder 17">
            <a:extLst>
              <a:ext uri="{FF2B5EF4-FFF2-40B4-BE49-F238E27FC236}">
                <a16:creationId xmlns:a16="http://schemas.microsoft.com/office/drawing/2014/main" id="{9B504DC8-6E54-98FA-2461-72B7340F5861}"/>
              </a:ext>
            </a:extLst>
          </p:cNvPr>
          <p:cNvSpPr>
            <a:spLocks noGrp="1"/>
          </p:cNvSpPr>
          <p:nvPr>
            <p:ph type="pic" sz="quarter" idx="35"/>
          </p:nvPr>
        </p:nvSpPr>
        <p:spPr>
          <a:xfrm>
            <a:off x="5963400" y="3093396"/>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0" name="Picture Placeholder 17">
            <a:extLst>
              <a:ext uri="{FF2B5EF4-FFF2-40B4-BE49-F238E27FC236}">
                <a16:creationId xmlns:a16="http://schemas.microsoft.com/office/drawing/2014/main" id="{0C21A6A4-EB4D-A0D0-56D0-93FB0E749A1D}"/>
              </a:ext>
            </a:extLst>
          </p:cNvPr>
          <p:cNvSpPr>
            <a:spLocks noGrp="1"/>
          </p:cNvSpPr>
          <p:nvPr>
            <p:ph type="pic" sz="quarter" idx="36"/>
          </p:nvPr>
        </p:nvSpPr>
        <p:spPr>
          <a:xfrm>
            <a:off x="605507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1" name="Picture Placeholder 17">
            <a:extLst>
              <a:ext uri="{FF2B5EF4-FFF2-40B4-BE49-F238E27FC236}">
                <a16:creationId xmlns:a16="http://schemas.microsoft.com/office/drawing/2014/main" id="{DB72A218-DAC1-2261-C0A3-B0767FD2FA07}"/>
              </a:ext>
            </a:extLst>
          </p:cNvPr>
          <p:cNvSpPr>
            <a:spLocks noGrp="1"/>
          </p:cNvSpPr>
          <p:nvPr>
            <p:ph type="pic" sz="quarter" idx="37"/>
          </p:nvPr>
        </p:nvSpPr>
        <p:spPr>
          <a:xfrm>
            <a:off x="635980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2" name="Picture Placeholder 17">
            <a:extLst>
              <a:ext uri="{FF2B5EF4-FFF2-40B4-BE49-F238E27FC236}">
                <a16:creationId xmlns:a16="http://schemas.microsoft.com/office/drawing/2014/main" id="{C3CF0080-9BDB-00BA-29B2-9174EE3C4113}"/>
              </a:ext>
            </a:extLst>
          </p:cNvPr>
          <p:cNvSpPr>
            <a:spLocks noGrp="1"/>
          </p:cNvSpPr>
          <p:nvPr>
            <p:ph type="pic" sz="quarter" idx="38"/>
          </p:nvPr>
        </p:nvSpPr>
        <p:spPr>
          <a:xfrm>
            <a:off x="6664543"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3" name="Picture Placeholder 17">
            <a:extLst>
              <a:ext uri="{FF2B5EF4-FFF2-40B4-BE49-F238E27FC236}">
                <a16:creationId xmlns:a16="http://schemas.microsoft.com/office/drawing/2014/main" id="{C6A1C08D-7BF4-5FAF-C2FF-AE5047518A06}"/>
              </a:ext>
            </a:extLst>
          </p:cNvPr>
          <p:cNvSpPr>
            <a:spLocks noGrp="1"/>
          </p:cNvSpPr>
          <p:nvPr>
            <p:ph type="pic" sz="quarter" idx="39"/>
          </p:nvPr>
        </p:nvSpPr>
        <p:spPr>
          <a:xfrm>
            <a:off x="6969278"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4" name="Picture Placeholder 17">
            <a:extLst>
              <a:ext uri="{FF2B5EF4-FFF2-40B4-BE49-F238E27FC236}">
                <a16:creationId xmlns:a16="http://schemas.microsoft.com/office/drawing/2014/main" id="{BA44657A-8B86-EA70-6560-03FEB781F9E5}"/>
              </a:ext>
            </a:extLst>
          </p:cNvPr>
          <p:cNvSpPr>
            <a:spLocks noGrp="1"/>
          </p:cNvSpPr>
          <p:nvPr>
            <p:ph type="pic" sz="quarter" idx="40"/>
          </p:nvPr>
        </p:nvSpPr>
        <p:spPr>
          <a:xfrm>
            <a:off x="7274012"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5" name="Picture Placeholder 17">
            <a:extLst>
              <a:ext uri="{FF2B5EF4-FFF2-40B4-BE49-F238E27FC236}">
                <a16:creationId xmlns:a16="http://schemas.microsoft.com/office/drawing/2014/main" id="{8CED7DAF-DABA-4DFF-4526-79601E7E4521}"/>
              </a:ext>
            </a:extLst>
          </p:cNvPr>
          <p:cNvSpPr>
            <a:spLocks noGrp="1"/>
          </p:cNvSpPr>
          <p:nvPr>
            <p:ph type="pic" sz="quarter" idx="41"/>
          </p:nvPr>
        </p:nvSpPr>
        <p:spPr>
          <a:xfrm>
            <a:off x="7578746"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6" name="Picture Placeholder 17">
            <a:extLst>
              <a:ext uri="{FF2B5EF4-FFF2-40B4-BE49-F238E27FC236}">
                <a16:creationId xmlns:a16="http://schemas.microsoft.com/office/drawing/2014/main" id="{DE375DAB-B8B1-7BFE-421A-2576642D0DB4}"/>
              </a:ext>
            </a:extLst>
          </p:cNvPr>
          <p:cNvSpPr>
            <a:spLocks noGrp="1"/>
          </p:cNvSpPr>
          <p:nvPr>
            <p:ph type="pic" sz="quarter" idx="42"/>
          </p:nvPr>
        </p:nvSpPr>
        <p:spPr>
          <a:xfrm>
            <a:off x="7883481"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7" name="Picture Placeholder 17">
            <a:extLst>
              <a:ext uri="{FF2B5EF4-FFF2-40B4-BE49-F238E27FC236}">
                <a16:creationId xmlns:a16="http://schemas.microsoft.com/office/drawing/2014/main" id="{1DC92198-D94C-7632-19D2-3D84CBD1BCB6}"/>
              </a:ext>
            </a:extLst>
          </p:cNvPr>
          <p:cNvSpPr>
            <a:spLocks noGrp="1"/>
          </p:cNvSpPr>
          <p:nvPr>
            <p:ph type="pic" sz="quarter" idx="43"/>
          </p:nvPr>
        </p:nvSpPr>
        <p:spPr>
          <a:xfrm>
            <a:off x="8188215" y="3819525"/>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8" name="Picture Placeholder 17">
            <a:extLst>
              <a:ext uri="{FF2B5EF4-FFF2-40B4-BE49-F238E27FC236}">
                <a16:creationId xmlns:a16="http://schemas.microsoft.com/office/drawing/2014/main" id="{ADE4906C-8781-3D55-6709-40134F528A75}"/>
              </a:ext>
            </a:extLst>
          </p:cNvPr>
          <p:cNvSpPr>
            <a:spLocks noGrp="1"/>
          </p:cNvSpPr>
          <p:nvPr>
            <p:ph type="pic" sz="quarter" idx="44"/>
          </p:nvPr>
        </p:nvSpPr>
        <p:spPr>
          <a:xfrm>
            <a:off x="8540305" y="4547853"/>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39" name="Picture Placeholder 17">
            <a:extLst>
              <a:ext uri="{FF2B5EF4-FFF2-40B4-BE49-F238E27FC236}">
                <a16:creationId xmlns:a16="http://schemas.microsoft.com/office/drawing/2014/main" id="{5A09A8A3-44A8-3DBC-2A4E-C534BD043946}"/>
              </a:ext>
            </a:extLst>
          </p:cNvPr>
          <p:cNvSpPr>
            <a:spLocks noGrp="1"/>
          </p:cNvSpPr>
          <p:nvPr>
            <p:ph type="pic" sz="quarter" idx="45"/>
          </p:nvPr>
        </p:nvSpPr>
        <p:spPr>
          <a:xfrm>
            <a:off x="905526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0" name="Picture Placeholder 17">
            <a:extLst>
              <a:ext uri="{FF2B5EF4-FFF2-40B4-BE49-F238E27FC236}">
                <a16:creationId xmlns:a16="http://schemas.microsoft.com/office/drawing/2014/main" id="{AF3FD113-A1D1-4EEF-7A6A-8D911FEFCA39}"/>
              </a:ext>
            </a:extLst>
          </p:cNvPr>
          <p:cNvSpPr>
            <a:spLocks noGrp="1"/>
          </p:cNvSpPr>
          <p:nvPr>
            <p:ph type="pic" sz="quarter" idx="46"/>
          </p:nvPr>
        </p:nvSpPr>
        <p:spPr>
          <a:xfrm>
            <a:off x="935999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1" name="Picture Placeholder 17">
            <a:extLst>
              <a:ext uri="{FF2B5EF4-FFF2-40B4-BE49-F238E27FC236}">
                <a16:creationId xmlns:a16="http://schemas.microsoft.com/office/drawing/2014/main" id="{DBF1041A-E533-7269-1C16-B8F07C39D0A9}"/>
              </a:ext>
            </a:extLst>
          </p:cNvPr>
          <p:cNvSpPr>
            <a:spLocks noGrp="1"/>
          </p:cNvSpPr>
          <p:nvPr>
            <p:ph type="pic" sz="quarter" idx="47"/>
          </p:nvPr>
        </p:nvSpPr>
        <p:spPr>
          <a:xfrm>
            <a:off x="9664732"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42" name="Picture Placeholder 17">
            <a:extLst>
              <a:ext uri="{FF2B5EF4-FFF2-40B4-BE49-F238E27FC236}">
                <a16:creationId xmlns:a16="http://schemas.microsoft.com/office/drawing/2014/main" id="{723620E9-23D5-45A7-B061-9B5BA0AB817B}"/>
              </a:ext>
            </a:extLst>
          </p:cNvPr>
          <p:cNvSpPr>
            <a:spLocks noGrp="1"/>
          </p:cNvSpPr>
          <p:nvPr>
            <p:ph type="pic" sz="quarter" idx="48"/>
          </p:nvPr>
        </p:nvSpPr>
        <p:spPr>
          <a:xfrm>
            <a:off x="9969467" y="5269391"/>
            <a:ext cx="274320" cy="347472"/>
          </a:xfrm>
        </p:spPr>
        <p:txBody>
          <a:bodyPr lIns="0" rIns="0" anchor="ctr">
            <a:noAutofit/>
          </a:bodyPr>
          <a:lstStyle>
            <a:lvl1pPr marL="0" indent="0" algn="ctr">
              <a:buNone/>
              <a:defRPr sz="400"/>
            </a:lvl1pPr>
          </a:lstStyle>
          <a:p>
            <a:r>
              <a:rPr lang="en-US"/>
              <a:t>Click icon to add picture</a:t>
            </a:r>
            <a:endParaRPr lang="en-US" dirty="0"/>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2173104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bg>
      <p:bgPr>
        <a:solidFill>
          <a:schemeClr val="bg1">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6CE7-09C6-A885-88A7-930EB0436282}"/>
              </a:ext>
            </a:extLst>
          </p:cNvPr>
          <p:cNvSpPr>
            <a:spLocks noGrp="1"/>
          </p:cNvSpPr>
          <p:nvPr>
            <p:ph type="title" hasCustomPrompt="1"/>
          </p:nvPr>
        </p:nvSpPr>
        <p:spPr>
          <a:xfrm>
            <a:off x="1095857" y="2705755"/>
            <a:ext cx="3561986" cy="1446491"/>
          </a:xfrm>
        </p:spPr>
        <p:txBody>
          <a:bodyPr tIns="0" bIns="0" anchor="ctr">
            <a:normAutofit/>
          </a:bodyPr>
          <a:lstStyle>
            <a:lvl1pPr algn="l">
              <a:lnSpc>
                <a:spcPct val="100000"/>
              </a:lnSpc>
              <a:defRPr sz="3600" b="1" cap="all" spc="0" normalizeH="0" baseline="0">
                <a:solidFill>
                  <a:schemeClr val="tx1"/>
                </a:solidFill>
                <a:latin typeface="+mj-lt"/>
              </a:defRPr>
            </a:lvl1pPr>
          </a:lstStyle>
          <a:p>
            <a:r>
              <a:rPr lang="en-US" dirty="0"/>
              <a:t>Add title here</a:t>
            </a:r>
          </a:p>
        </p:txBody>
      </p:sp>
      <p:sp>
        <p:nvSpPr>
          <p:cNvPr id="14" name="Rectangle 13">
            <a:extLst>
              <a:ext uri="{FF2B5EF4-FFF2-40B4-BE49-F238E27FC236}">
                <a16:creationId xmlns:a16="http://schemas.microsoft.com/office/drawing/2014/main" id="{46A56CA8-AE7D-1692-CD03-8052B79B4CBF}"/>
              </a:ext>
              <a:ext uri="{C183D7F6-B498-43B3-948B-1728B52AA6E4}">
                <adec:decorative xmlns:adec="http://schemas.microsoft.com/office/drawing/2017/decorative" val="1"/>
              </a:ext>
            </a:extLst>
          </p:cNvPr>
          <p:cNvSpPr/>
          <p:nvPr userDrawn="1"/>
        </p:nvSpPr>
        <p:spPr>
          <a:xfrm>
            <a:off x="4871721" y="-16358"/>
            <a:ext cx="7354442" cy="6890715"/>
          </a:xfrm>
          <a:prstGeom prst="rect">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0C313E4-419C-20BB-FD0F-C62890266599}"/>
              </a:ext>
              <a:ext uri="{C183D7F6-B498-43B3-948B-1728B52AA6E4}">
                <adec:decorative xmlns:adec="http://schemas.microsoft.com/office/drawing/2017/decorative" val="1"/>
              </a:ext>
            </a:extLst>
          </p:cNvPr>
          <p:cNvSpPr/>
          <p:nvPr userDrawn="1"/>
        </p:nvSpPr>
        <p:spPr>
          <a:xfrm>
            <a:off x="4871721" y="-6197"/>
            <a:ext cx="78231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17401092-C478-D50D-DAB4-39AF3B2E4950}"/>
              </a:ext>
            </a:extLst>
          </p:cNvPr>
          <p:cNvSpPr>
            <a:spLocks noGrp="1"/>
          </p:cNvSpPr>
          <p:nvPr>
            <p:ph type="pic" sz="quarter" idx="10"/>
          </p:nvPr>
        </p:nvSpPr>
        <p:spPr>
          <a:xfrm>
            <a:off x="5654040" y="-10160"/>
            <a:ext cx="308626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879842F9-453E-90A1-97D7-1534875ACBCA}"/>
              </a:ext>
            </a:extLst>
          </p:cNvPr>
          <p:cNvSpPr>
            <a:spLocks noGrp="1"/>
          </p:cNvSpPr>
          <p:nvPr>
            <p:ph type="body" sz="quarter" idx="13" hasCustomPrompt="1"/>
          </p:nvPr>
        </p:nvSpPr>
        <p:spPr>
          <a:xfrm>
            <a:off x="9366191" y="52657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17" name="Straight Connector 16">
            <a:extLst>
              <a:ext uri="{FF2B5EF4-FFF2-40B4-BE49-F238E27FC236}">
                <a16:creationId xmlns:a16="http://schemas.microsoft.com/office/drawing/2014/main" id="{31D2E0A3-3A4D-815C-8C07-8058D56940FD}"/>
              </a:ext>
              <a:ext uri="{C183D7F6-B498-43B3-948B-1728B52AA6E4}">
                <adec:decorative xmlns:adec="http://schemas.microsoft.com/office/drawing/2017/decorative" val="1"/>
              </a:ext>
            </a:extLst>
          </p:cNvPr>
          <p:cNvCxnSpPr>
            <a:cxnSpLocks/>
          </p:cNvCxnSpPr>
          <p:nvPr userDrawn="1"/>
        </p:nvCxnSpPr>
        <p:spPr>
          <a:xfrm>
            <a:off x="9641558" y="110150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Text Placeholder 7">
            <a:extLst>
              <a:ext uri="{FF2B5EF4-FFF2-40B4-BE49-F238E27FC236}">
                <a16:creationId xmlns:a16="http://schemas.microsoft.com/office/drawing/2014/main" id="{1B5590F9-2D9B-7EF7-DD7B-0088DB0B1879}"/>
              </a:ext>
            </a:extLst>
          </p:cNvPr>
          <p:cNvSpPr>
            <a:spLocks noGrp="1"/>
          </p:cNvSpPr>
          <p:nvPr>
            <p:ph type="body" sz="quarter" idx="16" hasCustomPrompt="1"/>
          </p:nvPr>
        </p:nvSpPr>
        <p:spPr>
          <a:xfrm>
            <a:off x="9366191" y="113821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3" name="Text Placeholder 7">
            <a:extLst>
              <a:ext uri="{FF2B5EF4-FFF2-40B4-BE49-F238E27FC236}">
                <a16:creationId xmlns:a16="http://schemas.microsoft.com/office/drawing/2014/main" id="{413E55D8-560B-DF34-B34D-E3A21C43BBDB}"/>
              </a:ext>
            </a:extLst>
          </p:cNvPr>
          <p:cNvSpPr>
            <a:spLocks noGrp="1"/>
          </p:cNvSpPr>
          <p:nvPr>
            <p:ph type="body" sz="quarter" idx="17" hasCustomPrompt="1"/>
          </p:nvPr>
        </p:nvSpPr>
        <p:spPr>
          <a:xfrm>
            <a:off x="5519328" y="2831055"/>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27" name="Straight Connector 26">
            <a:extLst>
              <a:ext uri="{FF2B5EF4-FFF2-40B4-BE49-F238E27FC236}">
                <a16:creationId xmlns:a16="http://schemas.microsoft.com/office/drawing/2014/main" id="{36A5A1F2-505F-747B-818F-CBE5074E2E18}"/>
              </a:ext>
              <a:ext uri="{C183D7F6-B498-43B3-948B-1728B52AA6E4}">
                <adec:decorative xmlns:adec="http://schemas.microsoft.com/office/drawing/2017/decorative" val="1"/>
              </a:ext>
            </a:extLst>
          </p:cNvPr>
          <p:cNvCxnSpPr>
            <a:cxnSpLocks/>
          </p:cNvCxnSpPr>
          <p:nvPr userDrawn="1"/>
        </p:nvCxnSpPr>
        <p:spPr>
          <a:xfrm>
            <a:off x="5794695" y="3405984"/>
            <a:ext cx="161991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 Placeholder 7">
            <a:extLst>
              <a:ext uri="{FF2B5EF4-FFF2-40B4-BE49-F238E27FC236}">
                <a16:creationId xmlns:a16="http://schemas.microsoft.com/office/drawing/2014/main" id="{8063E3D4-FEB7-9BB5-B22D-843990911CE6}"/>
              </a:ext>
            </a:extLst>
          </p:cNvPr>
          <p:cNvSpPr>
            <a:spLocks noGrp="1"/>
          </p:cNvSpPr>
          <p:nvPr>
            <p:ph type="body" sz="quarter" idx="18" hasCustomPrompt="1"/>
          </p:nvPr>
        </p:nvSpPr>
        <p:spPr>
          <a:xfrm>
            <a:off x="5519328" y="3442690"/>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5" name="Picture Placeholder 8">
            <a:extLst>
              <a:ext uri="{FF2B5EF4-FFF2-40B4-BE49-F238E27FC236}">
                <a16:creationId xmlns:a16="http://schemas.microsoft.com/office/drawing/2014/main" id="{4E713C15-6491-75F6-6A03-ECBBB25972B5}"/>
              </a:ext>
            </a:extLst>
          </p:cNvPr>
          <p:cNvSpPr>
            <a:spLocks noGrp="1"/>
          </p:cNvSpPr>
          <p:nvPr>
            <p:ph type="pic" sz="quarter" idx="14"/>
          </p:nvPr>
        </p:nvSpPr>
        <p:spPr>
          <a:xfrm>
            <a:off x="8417560" y="2259981"/>
            <a:ext cx="3042920" cy="233742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11" name="Rectangle 10">
            <a:extLst>
              <a:ext uri="{FF2B5EF4-FFF2-40B4-BE49-F238E27FC236}">
                <a16:creationId xmlns:a16="http://schemas.microsoft.com/office/drawing/2014/main" id="{D4100ACF-978B-E5F8-58B9-878278B3DD0E}"/>
              </a:ext>
              <a:ext uri="{C183D7F6-B498-43B3-948B-1728B52AA6E4}">
                <adec:decorative xmlns:adec="http://schemas.microsoft.com/office/drawing/2017/decorative" val="1"/>
              </a:ext>
            </a:extLst>
          </p:cNvPr>
          <p:cNvSpPr/>
          <p:nvPr userDrawn="1"/>
        </p:nvSpPr>
        <p:spPr>
          <a:xfrm>
            <a:off x="11460480" y="2270140"/>
            <a:ext cx="727584" cy="233680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08A96B4-52C5-47DA-6BD6-050647AEB062}"/>
              </a:ext>
              <a:ext uri="{C183D7F6-B498-43B3-948B-1728B52AA6E4}">
                <adec:decorative xmlns:adec="http://schemas.microsoft.com/office/drawing/2017/decorative" val="1"/>
              </a:ext>
            </a:extLst>
          </p:cNvPr>
          <p:cNvSpPr/>
          <p:nvPr userDrawn="1"/>
        </p:nvSpPr>
        <p:spPr>
          <a:xfrm>
            <a:off x="4876961" y="4599322"/>
            <a:ext cx="777079" cy="22707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Picture Placeholder 8">
            <a:extLst>
              <a:ext uri="{FF2B5EF4-FFF2-40B4-BE49-F238E27FC236}">
                <a16:creationId xmlns:a16="http://schemas.microsoft.com/office/drawing/2014/main" id="{D66AD3C9-51DF-968B-BDFA-A072D79E6989}"/>
              </a:ext>
            </a:extLst>
          </p:cNvPr>
          <p:cNvSpPr>
            <a:spLocks noGrp="1"/>
          </p:cNvSpPr>
          <p:nvPr>
            <p:ph type="pic" sz="quarter" idx="15"/>
          </p:nvPr>
        </p:nvSpPr>
        <p:spPr>
          <a:xfrm>
            <a:off x="5654040" y="4596782"/>
            <a:ext cx="3076102" cy="2270760"/>
          </a:xfrm>
          <a:noFill/>
        </p:spPr>
        <p:txBody>
          <a:bodyPr anchor="ctr">
            <a:normAutofit/>
          </a:bodyPr>
          <a:lstStyle>
            <a:lvl1pPr marL="0" indent="0" algn="ctr">
              <a:buNone/>
              <a:defRPr sz="1600">
                <a:solidFill>
                  <a:schemeClr val="tx1"/>
                </a:solidFill>
              </a:defRPr>
            </a:lvl1pPr>
          </a:lstStyle>
          <a:p>
            <a:r>
              <a:rPr lang="en-US"/>
              <a:t>Click icon to add picture</a:t>
            </a:r>
            <a:endParaRPr lang="en-US" dirty="0"/>
          </a:p>
        </p:txBody>
      </p:sp>
      <p:sp>
        <p:nvSpPr>
          <p:cNvPr id="29" name="Text Placeholder 7">
            <a:extLst>
              <a:ext uri="{FF2B5EF4-FFF2-40B4-BE49-F238E27FC236}">
                <a16:creationId xmlns:a16="http://schemas.microsoft.com/office/drawing/2014/main" id="{26BE9D1C-5464-1BB4-DD8F-40B27F9E7E7A}"/>
              </a:ext>
            </a:extLst>
          </p:cNvPr>
          <p:cNvSpPr>
            <a:spLocks noGrp="1"/>
          </p:cNvSpPr>
          <p:nvPr>
            <p:ph type="body" sz="quarter" idx="19" hasCustomPrompt="1"/>
          </p:nvPr>
        </p:nvSpPr>
        <p:spPr>
          <a:xfrm>
            <a:off x="9457280" y="5261360"/>
            <a:ext cx="2170649" cy="538223"/>
          </a:xfrm>
          <a:noFill/>
        </p:spPr>
        <p:txBody>
          <a:bodyPr lIns="91440" tIns="0" rIns="91440" bIns="0" anchor="b">
            <a:normAutofit/>
          </a:bodyPr>
          <a:lstStyle>
            <a:lvl1pPr marL="0" indent="0" algn="ctr">
              <a:lnSpc>
                <a:spcPct val="100000"/>
              </a:lnSpc>
              <a:spcBef>
                <a:spcPts val="0"/>
              </a:spcBef>
              <a:buNone/>
              <a:defRPr sz="1200" b="1" cap="all" baseline="0">
                <a:solidFill>
                  <a:schemeClr val="accent1">
                    <a:lumMod val="10000"/>
                  </a:schemeClr>
                </a:solidFill>
                <a:latin typeface="+mj-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title here</a:t>
            </a:r>
          </a:p>
        </p:txBody>
      </p:sp>
      <p:cxnSp>
        <p:nvCxnSpPr>
          <p:cNvPr id="30" name="Straight Connector 29">
            <a:extLst>
              <a:ext uri="{FF2B5EF4-FFF2-40B4-BE49-F238E27FC236}">
                <a16:creationId xmlns:a16="http://schemas.microsoft.com/office/drawing/2014/main" id="{2E8A1D00-787E-E601-743F-F3A607B901A9}"/>
              </a:ext>
              <a:ext uri="{C183D7F6-B498-43B3-948B-1728B52AA6E4}">
                <adec:decorative xmlns:adec="http://schemas.microsoft.com/office/drawing/2017/decorative" val="1"/>
              </a:ext>
            </a:extLst>
          </p:cNvPr>
          <p:cNvCxnSpPr>
            <a:cxnSpLocks/>
          </p:cNvCxnSpPr>
          <p:nvPr userDrawn="1"/>
        </p:nvCxnSpPr>
        <p:spPr>
          <a:xfrm>
            <a:off x="9732647" y="5836289"/>
            <a:ext cx="16199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 Placeholder 7">
            <a:extLst>
              <a:ext uri="{FF2B5EF4-FFF2-40B4-BE49-F238E27FC236}">
                <a16:creationId xmlns:a16="http://schemas.microsoft.com/office/drawing/2014/main" id="{74F9E3A6-F6B7-CCAC-D810-CD47EB1C5D21}"/>
              </a:ext>
            </a:extLst>
          </p:cNvPr>
          <p:cNvSpPr>
            <a:spLocks noGrp="1"/>
          </p:cNvSpPr>
          <p:nvPr>
            <p:ph type="body" sz="quarter" idx="20" hasCustomPrompt="1"/>
          </p:nvPr>
        </p:nvSpPr>
        <p:spPr>
          <a:xfrm>
            <a:off x="9457280" y="5872995"/>
            <a:ext cx="2170649" cy="538223"/>
          </a:xfrm>
          <a:noFill/>
        </p:spPr>
        <p:txBody>
          <a:bodyPr lIns="91440" tIns="0" rIns="91440" bIns="0" anchor="t">
            <a:normAutofit/>
          </a:bodyPr>
          <a:lstStyle>
            <a:lvl1pPr marL="0" indent="0" algn="ctr">
              <a:lnSpc>
                <a:spcPct val="100000"/>
              </a:lnSpc>
              <a:spcBef>
                <a:spcPts val="0"/>
              </a:spcBef>
              <a:buNone/>
              <a:defRPr sz="1600" b="0" cap="none" baseline="0">
                <a:solidFill>
                  <a:schemeClr val="accent1">
                    <a:lumMod val="25000"/>
                  </a:schemeClr>
                </a:solidFill>
                <a:latin typeface="+mn-lt"/>
              </a:defRPr>
            </a:lvl1pPr>
            <a:lvl2pPr marL="457200" indent="0" algn="l">
              <a:lnSpc>
                <a:spcPct val="100000"/>
              </a:lnSpc>
              <a:spcBef>
                <a:spcPts val="0"/>
              </a:spcBef>
              <a:buNone/>
              <a:defRPr sz="1600">
                <a:solidFill>
                  <a:schemeClr val="accent3"/>
                </a:solidFill>
              </a:defRPr>
            </a:lvl2pPr>
            <a:lvl3pPr marL="914400" indent="0" algn="l">
              <a:lnSpc>
                <a:spcPct val="100000"/>
              </a:lnSpc>
              <a:spcBef>
                <a:spcPts val="0"/>
              </a:spcBef>
              <a:buNone/>
              <a:defRPr sz="1600">
                <a:solidFill>
                  <a:schemeClr val="accent3"/>
                </a:solidFill>
              </a:defRPr>
            </a:lvl3pPr>
            <a:lvl4pPr marL="1371600" indent="0" algn="l">
              <a:lnSpc>
                <a:spcPct val="100000"/>
              </a:lnSpc>
              <a:spcBef>
                <a:spcPts val="0"/>
              </a:spcBef>
              <a:buNone/>
              <a:defRPr sz="1600">
                <a:solidFill>
                  <a:schemeClr val="accent3"/>
                </a:solidFill>
              </a:defRPr>
            </a:lvl4pPr>
            <a:lvl5pPr marL="1828800" indent="0" algn="l">
              <a:lnSpc>
                <a:spcPct val="100000"/>
              </a:lnSpc>
              <a:spcBef>
                <a:spcPts val="0"/>
              </a:spcBef>
              <a:buNone/>
              <a:defRPr sz="1600">
                <a:solidFill>
                  <a:schemeClr val="accent3"/>
                </a:solidFill>
              </a:defRPr>
            </a:lvl5pPr>
          </a:lstStyle>
          <a:p>
            <a:pPr lvl="0"/>
            <a:r>
              <a:rPr lang="en-US" dirty="0"/>
              <a:t>Add text here</a:t>
            </a:r>
          </a:p>
        </p:txBody>
      </p:sp>
      <p:sp>
        <p:nvSpPr>
          <p:cNvPr id="21" name="Footer Placeholder 4">
            <a:extLst>
              <a:ext uri="{FF2B5EF4-FFF2-40B4-BE49-F238E27FC236}">
                <a16:creationId xmlns:a16="http://schemas.microsoft.com/office/drawing/2014/main" id="{BFF15871-3BB2-22DF-C235-D1DE82D6582D}"/>
              </a:ext>
            </a:extLst>
          </p:cNvPr>
          <p:cNvSpPr>
            <a:spLocks noGrp="1"/>
          </p:cNvSpPr>
          <p:nvPr>
            <p:ph type="ftr" sz="quarter" idx="3"/>
          </p:nvPr>
        </p:nvSpPr>
        <p:spPr>
          <a:xfrm>
            <a:off x="543043" y="6252176"/>
            <a:ext cx="4114800" cy="365125"/>
          </a:xfrm>
          <a:prstGeom prst="rect">
            <a:avLst/>
          </a:prstGeom>
        </p:spPr>
        <p:txBody>
          <a:bodyPr vert="horz" lIns="91440" tIns="45720" rIns="91440" bIns="45720" rtlCol="0" anchor="ctr"/>
          <a:lstStyle>
            <a:lvl1pPr algn="l">
              <a:defRPr sz="1000">
                <a:solidFill>
                  <a:schemeClr val="accent3"/>
                </a:solidFill>
              </a:defRPr>
            </a:lvl1pPr>
          </a:lstStyle>
          <a:p>
            <a:endParaRPr lang="en-US" dirty="0"/>
          </a:p>
        </p:txBody>
      </p:sp>
      <p:sp>
        <p:nvSpPr>
          <p:cNvPr id="22" name="Slide Number Placeholder 5">
            <a:extLst>
              <a:ext uri="{FF2B5EF4-FFF2-40B4-BE49-F238E27FC236}">
                <a16:creationId xmlns:a16="http://schemas.microsoft.com/office/drawing/2014/main" id="{BCBD76C8-E568-F23C-5623-0191DBB9CE3B}"/>
              </a:ext>
            </a:extLst>
          </p:cNvPr>
          <p:cNvSpPr>
            <a:spLocks noGrp="1"/>
          </p:cNvSpPr>
          <p:nvPr>
            <p:ph type="sldNum" sz="quarter" idx="4"/>
          </p:nvPr>
        </p:nvSpPr>
        <p:spPr>
          <a:xfrm>
            <a:off x="8899969" y="6252175"/>
            <a:ext cx="2743200" cy="365126"/>
          </a:xfrm>
          <a:prstGeom prst="rect">
            <a:avLst/>
          </a:prstGeom>
        </p:spPr>
        <p:txBody>
          <a:bodyPr vert="horz" lIns="91440" tIns="45720" rIns="91440" bIns="45720" rtlCol="0" anchor="ctr"/>
          <a:lstStyle>
            <a:lvl1pPr algn="r">
              <a:defRPr sz="1200">
                <a:solidFill>
                  <a:schemeClr val="accent3"/>
                </a:solidFill>
              </a:defRPr>
            </a:lvl1pPr>
          </a:lstStyle>
          <a:p>
            <a:fld id="{914F588F-3268-487C-BB05-403E3E2B4BD7}" type="slidenum">
              <a:rPr lang="en-US" smtClean="0"/>
              <a:pPr/>
              <a:t>‹#›</a:t>
            </a:fld>
            <a:endParaRPr lang="en-US" dirty="0"/>
          </a:p>
        </p:txBody>
      </p:sp>
    </p:spTree>
    <p:extLst>
      <p:ext uri="{BB962C8B-B14F-4D97-AF65-F5344CB8AC3E}">
        <p14:creationId xmlns:p14="http://schemas.microsoft.com/office/powerpoint/2010/main" val="60812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inVertical)">
                                      <p:cBhvr>
                                        <p:cTn id="11" dur="500"/>
                                        <p:tgtEl>
                                          <p:spTgt spid="27"/>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barn(inVertical)">
                                      <p:cBhvr>
                                        <p:cTn id="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10000"/>
            <a:lumOff val="90000"/>
            <a:alpha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952378-33F3-9133-FF97-6EFCBD42CA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AB6496-C09F-CF62-3B1A-8BD3AB12C6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F26F1-942C-E394-D4F4-E2C72E857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E9C0C1-EE54-4EF7-BCC6-9C36988C399C}" type="datetimeFigureOut">
              <a:rPr lang="en-US" smtClean="0"/>
              <a:t>4/18/2025</a:t>
            </a:fld>
            <a:endParaRPr lang="en-US" dirty="0"/>
          </a:p>
        </p:txBody>
      </p:sp>
      <p:sp>
        <p:nvSpPr>
          <p:cNvPr id="5" name="Footer Placeholder 4">
            <a:extLst>
              <a:ext uri="{FF2B5EF4-FFF2-40B4-BE49-F238E27FC236}">
                <a16:creationId xmlns:a16="http://schemas.microsoft.com/office/drawing/2014/main" id="{05E6F9A7-A5DA-8EAD-6359-9316AC522C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3E9CBAD-9F11-FF8A-5CB4-6C8682861D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F588F-3268-487C-BB05-403E3E2B4BD7}" type="slidenum">
              <a:rPr lang="en-US" smtClean="0"/>
              <a:t>‹#›</a:t>
            </a:fld>
            <a:endParaRPr lang="en-US" dirty="0"/>
          </a:p>
        </p:txBody>
      </p:sp>
    </p:spTree>
    <p:extLst>
      <p:ext uri="{BB962C8B-B14F-4D97-AF65-F5344CB8AC3E}">
        <p14:creationId xmlns:p14="http://schemas.microsoft.com/office/powerpoint/2010/main" val="3008118459"/>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0.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le of coffee beans">
            <a:extLst>
              <a:ext uri="{FF2B5EF4-FFF2-40B4-BE49-F238E27FC236}">
                <a16:creationId xmlns:a16="http://schemas.microsoft.com/office/drawing/2014/main" id="{27EDE37F-A91F-2CE5-7176-FA96308E994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14" name="Title 13">
            <a:extLst>
              <a:ext uri="{FF2B5EF4-FFF2-40B4-BE49-F238E27FC236}">
                <a16:creationId xmlns:a16="http://schemas.microsoft.com/office/drawing/2014/main" id="{9B9E7D9B-9F62-FD23-417A-4C9F49361A96}"/>
              </a:ext>
            </a:extLst>
          </p:cNvPr>
          <p:cNvSpPr>
            <a:spLocks noGrp="1"/>
          </p:cNvSpPr>
          <p:nvPr>
            <p:ph type="title"/>
          </p:nvPr>
        </p:nvSpPr>
        <p:spPr>
          <a:xfrm>
            <a:off x="1034142" y="2888923"/>
            <a:ext cx="10515600" cy="762338"/>
          </a:xfrm>
        </p:spPr>
        <p:txBody>
          <a:bodyPr>
            <a:noAutofit/>
          </a:bodyPr>
          <a:lstStyle/>
          <a:p>
            <a:pPr algn="ctr"/>
            <a:r>
              <a:rPr lang="en-US" sz="6000" b="1" i="0" dirty="0">
                <a:solidFill>
                  <a:srgbClr val="E3CBBA"/>
                </a:solidFill>
                <a:effectLst/>
                <a:latin typeface="Times New Roman" panose="02020603050405020304" pitchFamily="18" charset="0"/>
                <a:cs typeface="Times New Roman" panose="02020603050405020304" pitchFamily="18" charset="0"/>
              </a:rPr>
              <a:t>Capstone Project: Exploring Coffee Quality Data</a:t>
            </a:r>
            <a:endParaRPr lang="en-US" sz="6000" b="0" i="0" dirty="0">
              <a:solidFill>
                <a:srgbClr val="E3CBBA"/>
              </a:solidFill>
              <a:effectLst/>
              <a:latin typeface="Times New Roman" panose="02020603050405020304" pitchFamily="18" charset="0"/>
              <a:cs typeface="Times New Roman" panose="02020603050405020304" pitchFamily="18" charset="0"/>
            </a:endParaRPr>
          </a:p>
        </p:txBody>
      </p:sp>
      <p:pic>
        <p:nvPicPr>
          <p:cNvPr id="5" name="Picture Placeholder 4">
            <a:extLst>
              <a:ext uri="{FF2B5EF4-FFF2-40B4-BE49-F238E27FC236}">
                <a16:creationId xmlns:a16="http://schemas.microsoft.com/office/drawing/2014/main" id="{8ACC8892-81F3-DA69-D25D-58B0C8BA8B30}"/>
              </a:ext>
            </a:extLst>
          </p:cNvPr>
          <p:cNvPicPr>
            <a:picLocks noGrp="1" noChangeAspect="1"/>
          </p:cNvPicPr>
          <p:nvPr>
            <p:ph type="pic" sz="quarter" idx="11"/>
          </p:nvPr>
        </p:nvPicPr>
        <p:blipFill>
          <a:blip r:embed="rId3"/>
          <a:srcRect t="2523" b="2523"/>
          <a:stretch>
            <a:fillRect/>
          </a:stretch>
        </p:blipFill>
        <p:spPr>
          <a:xfrm>
            <a:off x="5606142" y="251130"/>
            <a:ext cx="1371600" cy="1302106"/>
          </a:xfrm>
        </p:spPr>
      </p:pic>
      <p:sp>
        <p:nvSpPr>
          <p:cNvPr id="7" name="TextBox 6">
            <a:extLst>
              <a:ext uri="{FF2B5EF4-FFF2-40B4-BE49-F238E27FC236}">
                <a16:creationId xmlns:a16="http://schemas.microsoft.com/office/drawing/2014/main" id="{4D6354D0-CA82-720C-1962-245A26D3826F}"/>
              </a:ext>
            </a:extLst>
          </p:cNvPr>
          <p:cNvSpPr txBox="1"/>
          <p:nvPr/>
        </p:nvSpPr>
        <p:spPr>
          <a:xfrm>
            <a:off x="1034142" y="5323114"/>
            <a:ext cx="9503229" cy="1200329"/>
          </a:xfrm>
          <a:prstGeom prst="rect">
            <a:avLst/>
          </a:prstGeom>
          <a:noFill/>
        </p:spPr>
        <p:txBody>
          <a:bodyPr wrap="square" rtlCol="0">
            <a:spAutoFit/>
          </a:bodyPr>
          <a:lstStyle/>
          <a:p>
            <a:r>
              <a:rPr lang="en-IN" sz="2400" dirty="0">
                <a:solidFill>
                  <a:srgbClr val="E3CBBA"/>
                </a:solidFill>
                <a:latin typeface="Arial Black" panose="020B0A04020102020204" pitchFamily="34" charset="0"/>
              </a:rPr>
              <a:t>Presented by : </a:t>
            </a:r>
          </a:p>
          <a:p>
            <a:r>
              <a:rPr lang="en-IN" sz="2400" dirty="0">
                <a:solidFill>
                  <a:srgbClr val="E3CBBA"/>
                </a:solidFill>
                <a:latin typeface="Arial Black" panose="020B0A04020102020204" pitchFamily="34" charset="0"/>
              </a:rPr>
              <a:t>Name : Neeli Neelima Krishna</a:t>
            </a:r>
          </a:p>
          <a:p>
            <a:r>
              <a:rPr lang="en-IN" sz="2400" dirty="0">
                <a:solidFill>
                  <a:srgbClr val="E3CBBA"/>
                </a:solidFill>
                <a:latin typeface="Arial Black" panose="020B0A04020102020204" pitchFamily="34" charset="0"/>
              </a:rPr>
              <a:t>Student ID: S10685</a:t>
            </a:r>
          </a:p>
        </p:txBody>
      </p:sp>
    </p:spTree>
    <p:extLst>
      <p:ext uri="{BB962C8B-B14F-4D97-AF65-F5344CB8AC3E}">
        <p14:creationId xmlns:p14="http://schemas.microsoft.com/office/powerpoint/2010/main" val="3958848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AE726D-AF68-DE22-83E9-889C52037FE8}"/>
              </a:ext>
            </a:extLst>
          </p:cNvPr>
          <p:cNvSpPr>
            <a:spLocks noGrp="1"/>
          </p:cNvSpPr>
          <p:nvPr>
            <p:ph type="title"/>
          </p:nvPr>
        </p:nvSpPr>
        <p:spPr>
          <a:xfrm>
            <a:off x="798359" y="2916830"/>
            <a:ext cx="4932625" cy="638050"/>
          </a:xfrm>
        </p:spPr>
        <p:txBody>
          <a:bodyPr>
            <a:noAutofit/>
          </a:bodyPr>
          <a:lstStyle/>
          <a:p>
            <a:r>
              <a:rPr lang="en-IN" sz="4400" dirty="0">
                <a:solidFill>
                  <a:schemeClr val="accent2">
                    <a:lumMod val="50000"/>
                  </a:schemeClr>
                </a:solidFill>
              </a:rPr>
              <a:t>Visualizations</a:t>
            </a:r>
            <a:endParaRPr lang="en-US" sz="4400" dirty="0">
              <a:solidFill>
                <a:schemeClr val="accent2">
                  <a:lumMod val="50000"/>
                </a:schemeClr>
              </a:solidFill>
            </a:endParaRPr>
          </a:p>
        </p:txBody>
      </p:sp>
      <p:pic>
        <p:nvPicPr>
          <p:cNvPr id="29" name="Picture Placeholder 28" descr="Coffee Beans Icon">
            <a:extLst>
              <a:ext uri="{FF2B5EF4-FFF2-40B4-BE49-F238E27FC236}">
                <a16:creationId xmlns:a16="http://schemas.microsoft.com/office/drawing/2014/main" id="{07306F70-474C-BE74-E25D-4C7EBE301E07}"/>
              </a:ext>
            </a:extLst>
          </p:cNvPr>
          <p:cNvPicPr>
            <a:picLocks noGrp="1" noChangeAspect="1"/>
          </p:cNvPicPr>
          <p:nvPr>
            <p:ph type="pic" sz="quarter" idx="26"/>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13727" y="2993539"/>
            <a:ext cx="484632" cy="484632"/>
          </a:xfrm>
        </p:spPr>
      </p:pic>
      <p:pic>
        <p:nvPicPr>
          <p:cNvPr id="31" name="Picture Placeholder 30" descr="Coffee Cup Icon">
            <a:extLst>
              <a:ext uri="{FF2B5EF4-FFF2-40B4-BE49-F238E27FC236}">
                <a16:creationId xmlns:a16="http://schemas.microsoft.com/office/drawing/2014/main" id="{1C373FD0-BFC5-2213-8473-897E524A3B7D}"/>
              </a:ext>
            </a:extLst>
          </p:cNvPr>
          <p:cNvPicPr>
            <a:picLocks noGrp="1" noChangeAspect="1"/>
          </p:cNvPicPr>
          <p:nvPr>
            <p:ph type="pic" sz="quarter" idx="27"/>
          </p:nvPr>
        </p:nvPicPr>
        <p:blipFill>
          <a:blip r:embed="rId4">
            <a:extLst>
              <a:ext uri="{96DAC541-7B7A-43D3-8B79-37D633B846F1}">
                <asvg:svgBlip xmlns:asvg="http://schemas.microsoft.com/office/drawing/2016/SVG/main" r:embed="rId5"/>
              </a:ext>
            </a:extLst>
          </a:blip>
          <a:srcRect/>
          <a:stretch/>
        </p:blipFill>
        <p:spPr>
          <a:xfrm>
            <a:off x="5488668" y="2916830"/>
            <a:ext cx="484632" cy="484632"/>
          </a:xfrm>
        </p:spPr>
      </p:pic>
      <p:pic>
        <p:nvPicPr>
          <p:cNvPr id="14" name="Picture Placeholder 13" descr="A person pouring milk into a glass of coffee ">
            <a:extLst>
              <a:ext uri="{FF2B5EF4-FFF2-40B4-BE49-F238E27FC236}">
                <a16:creationId xmlns:a16="http://schemas.microsoft.com/office/drawing/2014/main" id="{301670F8-2E6E-6717-C1DC-15F206EDD582}"/>
              </a:ext>
            </a:extLst>
          </p:cNvPr>
          <p:cNvPicPr>
            <a:picLocks noGrp="1" noChangeAspect="1"/>
          </p:cNvPicPr>
          <p:nvPr>
            <p:ph type="pic" sz="quarter" idx="10"/>
          </p:nvPr>
        </p:nvPicPr>
        <p:blipFill>
          <a:blip r:embed="rId6" cstate="print">
            <a:extLst>
              <a:ext uri="{28A0092B-C50C-407E-A947-70E740481C1C}">
                <a14:useLocalDpi xmlns:a14="http://schemas.microsoft.com/office/drawing/2010/main"/>
              </a:ext>
            </a:extLst>
          </a:blip>
          <a:srcRect/>
          <a:stretch/>
        </p:blipFill>
        <p:spPr>
          <a:xfrm>
            <a:off x="6096000" y="-1"/>
            <a:ext cx="6096000" cy="5243333"/>
          </a:xfrm>
        </p:spPr>
      </p:pic>
      <p:sp>
        <p:nvSpPr>
          <p:cNvPr id="35" name="Slide Number Placeholder 34">
            <a:extLst>
              <a:ext uri="{FF2B5EF4-FFF2-40B4-BE49-F238E27FC236}">
                <a16:creationId xmlns:a16="http://schemas.microsoft.com/office/drawing/2014/main" id="{1052C768-C598-19FB-127E-C6CA7BEC9071}"/>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10</a:t>
            </a:fld>
            <a:endParaRPr lang="en-US" dirty="0"/>
          </a:p>
        </p:txBody>
      </p:sp>
    </p:spTree>
    <p:extLst>
      <p:ext uri="{BB962C8B-B14F-4D97-AF65-F5344CB8AC3E}">
        <p14:creationId xmlns:p14="http://schemas.microsoft.com/office/powerpoint/2010/main" val="3061446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363AD-3191-7525-69A4-0672E9A136D8}"/>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5BC5AE6B-999D-52B3-89EB-9C303B479ECD}"/>
              </a:ext>
            </a:extLst>
          </p:cNvPr>
          <p:cNvPicPr>
            <a:picLocks noChangeAspect="1"/>
          </p:cNvPicPr>
          <p:nvPr/>
        </p:nvPicPr>
        <p:blipFill>
          <a:blip r:embed="rId2"/>
          <a:stretch>
            <a:fillRect/>
          </a:stretch>
        </p:blipFill>
        <p:spPr>
          <a:xfrm>
            <a:off x="-108858" y="-24886"/>
            <a:ext cx="12300857" cy="6882886"/>
          </a:xfrm>
          <a:prstGeom prst="rect">
            <a:avLst/>
          </a:prstGeom>
        </p:spPr>
      </p:pic>
    </p:spTree>
    <p:extLst>
      <p:ext uri="{BB962C8B-B14F-4D97-AF65-F5344CB8AC3E}">
        <p14:creationId xmlns:p14="http://schemas.microsoft.com/office/powerpoint/2010/main" val="184765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254B04BC-4ADE-88AA-DEDA-C8E67B30E5D0}"/>
              </a:ext>
            </a:extLst>
          </p:cNvPr>
          <p:cNvPicPr>
            <a:picLocks noChangeAspect="1"/>
          </p:cNvPicPr>
          <p:nvPr/>
        </p:nvPicPr>
        <p:blipFill>
          <a:blip r:embed="rId2"/>
          <a:stretch>
            <a:fillRect/>
          </a:stretch>
        </p:blipFill>
        <p:spPr>
          <a:xfrm>
            <a:off x="223018" y="707570"/>
            <a:ext cx="11745964" cy="5879407"/>
          </a:xfrm>
          <a:prstGeom prst="rect">
            <a:avLst/>
          </a:prstGeom>
        </p:spPr>
      </p:pic>
      <p:sp>
        <p:nvSpPr>
          <p:cNvPr id="43" name="TextBox 42">
            <a:extLst>
              <a:ext uri="{FF2B5EF4-FFF2-40B4-BE49-F238E27FC236}">
                <a16:creationId xmlns:a16="http://schemas.microsoft.com/office/drawing/2014/main" id="{2B462ABE-F18A-4F46-C146-2223EDA5F76F}"/>
              </a:ext>
            </a:extLst>
          </p:cNvPr>
          <p:cNvSpPr txBox="1"/>
          <p:nvPr/>
        </p:nvSpPr>
        <p:spPr>
          <a:xfrm>
            <a:off x="424543" y="76200"/>
            <a:ext cx="11430000" cy="461665"/>
          </a:xfrm>
          <a:prstGeom prst="rect">
            <a:avLst/>
          </a:prstGeom>
          <a:noFill/>
        </p:spPr>
        <p:txBody>
          <a:bodyPr wrap="square" rtlCol="0">
            <a:spAutoFit/>
          </a:bodyPr>
          <a:lstStyle/>
          <a:p>
            <a:pPr algn="ctr"/>
            <a:r>
              <a:rPr lang="en-IN" sz="2400" dirty="0">
                <a:solidFill>
                  <a:schemeClr val="accent2">
                    <a:lumMod val="50000"/>
                  </a:schemeClr>
                </a:solidFill>
                <a:latin typeface="Times New Roman" panose="02020603050405020304" pitchFamily="18" charset="0"/>
                <a:cs typeface="Times New Roman" panose="02020603050405020304" pitchFamily="18" charset="0"/>
              </a:rPr>
              <a:t>Sensory Attributed vs Total Cup Points</a:t>
            </a:r>
          </a:p>
        </p:txBody>
      </p:sp>
    </p:spTree>
    <p:extLst>
      <p:ext uri="{BB962C8B-B14F-4D97-AF65-F5344CB8AC3E}">
        <p14:creationId xmlns:p14="http://schemas.microsoft.com/office/powerpoint/2010/main" val="370341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12CC3-486E-7B0A-2238-7247B09A2E7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75C06A-AB0B-9C0C-16A8-1C1E222E2ECE}"/>
              </a:ext>
            </a:extLst>
          </p:cNvPr>
          <p:cNvPicPr>
            <a:picLocks noChangeAspect="1"/>
          </p:cNvPicPr>
          <p:nvPr/>
        </p:nvPicPr>
        <p:blipFill>
          <a:blip r:embed="rId2"/>
          <a:stretch>
            <a:fillRect/>
          </a:stretch>
        </p:blipFill>
        <p:spPr>
          <a:xfrm>
            <a:off x="118228" y="631371"/>
            <a:ext cx="11955543" cy="5993712"/>
          </a:xfrm>
          <a:prstGeom prst="rect">
            <a:avLst/>
          </a:prstGeom>
        </p:spPr>
      </p:pic>
      <p:sp>
        <p:nvSpPr>
          <p:cNvPr id="4" name="TextBox 3">
            <a:extLst>
              <a:ext uri="{FF2B5EF4-FFF2-40B4-BE49-F238E27FC236}">
                <a16:creationId xmlns:a16="http://schemas.microsoft.com/office/drawing/2014/main" id="{A23BADB8-ACC7-0728-FA50-95DBFA19C338}"/>
              </a:ext>
            </a:extLst>
          </p:cNvPr>
          <p:cNvSpPr txBox="1"/>
          <p:nvPr/>
        </p:nvSpPr>
        <p:spPr>
          <a:xfrm>
            <a:off x="424543" y="76200"/>
            <a:ext cx="11430000" cy="461665"/>
          </a:xfrm>
          <a:prstGeom prst="rect">
            <a:avLst/>
          </a:prstGeom>
          <a:noFill/>
        </p:spPr>
        <p:txBody>
          <a:bodyPr wrap="square" rtlCol="0">
            <a:spAutoFit/>
          </a:bodyPr>
          <a:lstStyle/>
          <a:p>
            <a:pPr algn="ctr"/>
            <a:r>
              <a:rPr lang="en-IN" sz="2400" dirty="0">
                <a:solidFill>
                  <a:schemeClr val="accent2">
                    <a:lumMod val="50000"/>
                  </a:schemeClr>
                </a:solidFill>
                <a:latin typeface="Times New Roman" panose="02020603050405020304" pitchFamily="18" charset="0"/>
                <a:cs typeface="Times New Roman" panose="02020603050405020304" pitchFamily="18" charset="0"/>
              </a:rPr>
              <a:t>Correlation Between Variables</a:t>
            </a:r>
          </a:p>
        </p:txBody>
      </p:sp>
    </p:spTree>
    <p:extLst>
      <p:ext uri="{BB962C8B-B14F-4D97-AF65-F5344CB8AC3E}">
        <p14:creationId xmlns:p14="http://schemas.microsoft.com/office/powerpoint/2010/main" val="1142423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8E033-767B-97CC-B36F-FBFD898FA9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0B7F3D1-6889-FF4A-3DD4-2804257FA5FA}"/>
              </a:ext>
            </a:extLst>
          </p:cNvPr>
          <p:cNvSpPr txBox="1"/>
          <p:nvPr/>
        </p:nvSpPr>
        <p:spPr>
          <a:xfrm>
            <a:off x="380999" y="76200"/>
            <a:ext cx="11430000" cy="461665"/>
          </a:xfrm>
          <a:prstGeom prst="rect">
            <a:avLst/>
          </a:prstGeom>
          <a:noFill/>
        </p:spPr>
        <p:txBody>
          <a:bodyPr wrap="square" rtlCol="0">
            <a:spAutoFit/>
          </a:bodyPr>
          <a:lstStyle/>
          <a:p>
            <a:pPr algn="ctr"/>
            <a:r>
              <a:rPr lang="en-IN" sz="2400" dirty="0">
                <a:solidFill>
                  <a:schemeClr val="accent2">
                    <a:lumMod val="50000"/>
                  </a:schemeClr>
                </a:solidFill>
                <a:latin typeface="Times New Roman" panose="02020603050405020304" pitchFamily="18" charset="0"/>
                <a:cs typeface="Times New Roman" panose="02020603050405020304" pitchFamily="18" charset="0"/>
              </a:rPr>
              <a:t>Defects Trends</a:t>
            </a:r>
          </a:p>
        </p:txBody>
      </p:sp>
      <p:pic>
        <p:nvPicPr>
          <p:cNvPr id="6" name="Picture 5">
            <a:extLst>
              <a:ext uri="{FF2B5EF4-FFF2-40B4-BE49-F238E27FC236}">
                <a16:creationId xmlns:a16="http://schemas.microsoft.com/office/drawing/2014/main" id="{A35C5669-A228-DE51-47AA-FB756A56CFE6}"/>
              </a:ext>
            </a:extLst>
          </p:cNvPr>
          <p:cNvPicPr>
            <a:picLocks noChangeAspect="1"/>
          </p:cNvPicPr>
          <p:nvPr/>
        </p:nvPicPr>
        <p:blipFill>
          <a:blip r:embed="rId2"/>
          <a:stretch>
            <a:fillRect/>
          </a:stretch>
        </p:blipFill>
        <p:spPr>
          <a:xfrm>
            <a:off x="0" y="620487"/>
            <a:ext cx="12192000" cy="6331832"/>
          </a:xfrm>
          <a:prstGeom prst="rect">
            <a:avLst/>
          </a:prstGeom>
        </p:spPr>
      </p:pic>
    </p:spTree>
    <p:extLst>
      <p:ext uri="{BB962C8B-B14F-4D97-AF65-F5344CB8AC3E}">
        <p14:creationId xmlns:p14="http://schemas.microsoft.com/office/powerpoint/2010/main" val="918658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52B4C-1F81-0233-313C-3F52DF37DB8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E16984-BA3A-E377-AD48-F55055285A5B}"/>
              </a:ext>
            </a:extLst>
          </p:cNvPr>
          <p:cNvSpPr txBox="1"/>
          <p:nvPr/>
        </p:nvSpPr>
        <p:spPr>
          <a:xfrm>
            <a:off x="380999" y="76200"/>
            <a:ext cx="11430000" cy="461665"/>
          </a:xfrm>
          <a:prstGeom prst="rect">
            <a:avLst/>
          </a:prstGeom>
          <a:noFill/>
        </p:spPr>
        <p:txBody>
          <a:bodyPr wrap="square" rtlCol="0">
            <a:spAutoFit/>
          </a:bodyPr>
          <a:lstStyle/>
          <a:p>
            <a:pPr algn="ctr"/>
            <a:r>
              <a:rPr lang="en-IN" sz="2400" dirty="0">
                <a:solidFill>
                  <a:schemeClr val="accent2">
                    <a:lumMod val="50000"/>
                  </a:schemeClr>
                </a:solidFill>
                <a:latin typeface="Times New Roman" panose="02020603050405020304" pitchFamily="18" charset="0"/>
                <a:cs typeface="Times New Roman" panose="02020603050405020304" pitchFamily="18" charset="0"/>
              </a:rPr>
              <a:t>Defects Trends</a:t>
            </a:r>
          </a:p>
        </p:txBody>
      </p:sp>
      <p:pic>
        <p:nvPicPr>
          <p:cNvPr id="5" name="Picture 4">
            <a:extLst>
              <a:ext uri="{FF2B5EF4-FFF2-40B4-BE49-F238E27FC236}">
                <a16:creationId xmlns:a16="http://schemas.microsoft.com/office/drawing/2014/main" id="{A6FE9E36-88E6-95C8-FA97-AF7C609907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69863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28082-6AB1-31AD-F72B-0C703C90E62E}"/>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67315A77-9572-7F02-5204-249D57D451AD}"/>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9F58BA43-8ECC-7E13-EF64-019796DC5E3D}"/>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Insights</a:t>
            </a:r>
            <a:br>
              <a:rPr lang="en-IN" sz="3600" dirty="0"/>
            </a:br>
            <a:endParaRPr lang="en-IN" dirty="0"/>
          </a:p>
        </p:txBody>
      </p:sp>
      <p:sp>
        <p:nvSpPr>
          <p:cNvPr id="3" name="Content Placeholder 2">
            <a:extLst>
              <a:ext uri="{FF2B5EF4-FFF2-40B4-BE49-F238E27FC236}">
                <a16:creationId xmlns:a16="http://schemas.microsoft.com/office/drawing/2014/main" id="{9C5908F3-95DE-CFBE-DEFF-FE45CE7E2FDD}"/>
              </a:ext>
            </a:extLst>
          </p:cNvPr>
          <p:cNvSpPr>
            <a:spLocks noGrp="1"/>
          </p:cNvSpPr>
          <p:nvPr>
            <p:ph sz="quarter" idx="25"/>
          </p:nvPr>
        </p:nvSpPr>
        <p:spPr>
          <a:xfrm>
            <a:off x="948199" y="1878874"/>
            <a:ext cx="10146806" cy="4429125"/>
          </a:xfrm>
        </p:spPr>
        <p:txBody>
          <a:bodyPr>
            <a:normAutofit/>
          </a:bodyPr>
          <a:lstStyle/>
          <a:p>
            <a:pPr marL="0" indent="0">
              <a:buNone/>
            </a:pPr>
            <a:r>
              <a:rPr lang="en-US" b="0" i="0" dirty="0">
                <a:solidFill>
                  <a:schemeClr val="accent2">
                    <a:lumMod val="50000"/>
                  </a:schemeClr>
                </a:solidFill>
                <a:effectLst/>
                <a:latin typeface="Sitka Small Semibold" pitchFamily="2" charset="0"/>
              </a:rPr>
              <a:t>What are the key determinants of coffee quality as evaluated through sensory attributes such as aroma, flavor, acidity, etc.?</a:t>
            </a:r>
          </a:p>
          <a:p>
            <a:r>
              <a:rPr lang="en-US" dirty="0">
                <a:solidFill>
                  <a:srgbClr val="853F00"/>
                </a:solidFill>
                <a:latin typeface="Sitka Small Semibold" pitchFamily="2" charset="0"/>
              </a:rPr>
              <a:t>Aroma,Flavour,Acidity,Aftertaste,Balance are the key attributed that impact the coffee quality.</a:t>
            </a:r>
          </a:p>
          <a:p>
            <a:r>
              <a:rPr lang="en-US" dirty="0">
                <a:solidFill>
                  <a:srgbClr val="853F00"/>
                </a:solidFill>
                <a:latin typeface="Sitka Small Semibold" pitchFamily="2" charset="0"/>
              </a:rPr>
              <a:t>Castillo, Redbourbon are top 2 varieties of coffee beans that produce high quality coffee.</a:t>
            </a:r>
            <a:endParaRPr lang="en-IN" dirty="0">
              <a:solidFill>
                <a:srgbClr val="853F00"/>
              </a:solidFill>
              <a:latin typeface="Sitka Small Semibold" pitchFamily="2" charset="0"/>
            </a:endParaRPr>
          </a:p>
        </p:txBody>
      </p:sp>
      <p:pic>
        <p:nvPicPr>
          <p:cNvPr id="4" name="Picture Placeholder 13" descr="A person holding a cup of coffee ">
            <a:extLst>
              <a:ext uri="{FF2B5EF4-FFF2-40B4-BE49-F238E27FC236}">
                <a16:creationId xmlns:a16="http://schemas.microsoft.com/office/drawing/2014/main" id="{E67D660E-466A-E22E-82A8-264DEB0B5FB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756581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F6DB8-4568-E18F-6747-35B7F511466C}"/>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B79F75C6-CF5F-09DF-31C1-4134E1B790C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CBDFEA59-A4FA-79EC-A57A-41AB5684F875}"/>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Insights</a:t>
            </a:r>
            <a:br>
              <a:rPr lang="en-IN" sz="3600" dirty="0"/>
            </a:br>
            <a:endParaRPr lang="en-IN" dirty="0"/>
          </a:p>
        </p:txBody>
      </p:sp>
      <p:sp>
        <p:nvSpPr>
          <p:cNvPr id="3" name="Content Placeholder 2">
            <a:extLst>
              <a:ext uri="{FF2B5EF4-FFF2-40B4-BE49-F238E27FC236}">
                <a16:creationId xmlns:a16="http://schemas.microsoft.com/office/drawing/2014/main" id="{9EF16CF2-31E9-5B35-CB1E-879812CDE6B8}"/>
              </a:ext>
            </a:extLst>
          </p:cNvPr>
          <p:cNvSpPr>
            <a:spLocks noGrp="1"/>
          </p:cNvSpPr>
          <p:nvPr>
            <p:ph sz="quarter" idx="25"/>
          </p:nvPr>
        </p:nvSpPr>
        <p:spPr>
          <a:xfrm>
            <a:off x="948199" y="1878874"/>
            <a:ext cx="10146806" cy="4429125"/>
          </a:xfrm>
        </p:spPr>
        <p:txBody>
          <a:bodyPr>
            <a:normAutofit/>
          </a:bodyPr>
          <a:lstStyle/>
          <a:p>
            <a:pPr marL="0" indent="0">
              <a:buNone/>
            </a:pPr>
            <a:r>
              <a:rPr lang="en-US" dirty="0">
                <a:solidFill>
                  <a:schemeClr val="accent2">
                    <a:lumMod val="50000"/>
                  </a:schemeClr>
                </a:solidFill>
                <a:latin typeface="Sitka Small Semibold" pitchFamily="2" charset="0"/>
              </a:rPr>
              <a:t>Is there a correlation between processing methods, origin regions, and coffee quality scores?</a:t>
            </a:r>
          </a:p>
          <a:p>
            <a:r>
              <a:rPr lang="en-US" b="0" i="0" dirty="0">
                <a:solidFill>
                  <a:srgbClr val="853F00"/>
                </a:solidFill>
                <a:effectLst/>
                <a:latin typeface="SofiaPro"/>
              </a:rPr>
              <a:t>Top 3 countries producing high coffee quality beans are Ethiopia, Tanzania, Guatemala</a:t>
            </a:r>
            <a:r>
              <a:rPr lang="en-US" dirty="0">
                <a:solidFill>
                  <a:srgbClr val="853F00"/>
                </a:solidFill>
                <a:latin typeface="SofiaPro"/>
              </a:rPr>
              <a:t>.</a:t>
            </a:r>
          </a:p>
          <a:p>
            <a:r>
              <a:rPr lang="en-US" dirty="0">
                <a:solidFill>
                  <a:srgbClr val="853F00"/>
                </a:solidFill>
                <a:latin typeface="SofiaPro"/>
              </a:rPr>
              <a:t>Popular processing methods producing high quality coffee are Double Anaerobic Washed, Semi Washed, Honey-</a:t>
            </a:r>
            <a:r>
              <a:rPr lang="en-US" dirty="0" err="1">
                <a:solidFill>
                  <a:srgbClr val="853F00"/>
                </a:solidFill>
                <a:latin typeface="SofiaPro"/>
              </a:rPr>
              <a:t>Mosto</a:t>
            </a:r>
            <a:r>
              <a:rPr lang="en-US" dirty="0">
                <a:solidFill>
                  <a:srgbClr val="853F00"/>
                </a:solidFill>
                <a:latin typeface="SofiaPro"/>
              </a:rPr>
              <a:t>.</a:t>
            </a:r>
          </a:p>
          <a:p>
            <a:r>
              <a:rPr lang="en-US" b="0" i="0" dirty="0">
                <a:solidFill>
                  <a:srgbClr val="853F00"/>
                </a:solidFill>
                <a:effectLst/>
                <a:latin typeface="SofiaPro"/>
              </a:rPr>
              <a:t>Combination of Ethiopia country &amp; Natural/Dry processing method producing high quality coffee and combination of Columbia country </a:t>
            </a:r>
            <a:r>
              <a:rPr lang="en-US" dirty="0">
                <a:solidFill>
                  <a:srgbClr val="853F00"/>
                </a:solidFill>
                <a:latin typeface="SofiaPro"/>
              </a:rPr>
              <a:t>&amp; Double Anaerobic Washed processing method producing High Quality Coffee.</a:t>
            </a:r>
            <a:endParaRPr lang="en-US" b="0" i="0" dirty="0">
              <a:solidFill>
                <a:srgbClr val="853F00"/>
              </a:solidFill>
              <a:effectLst/>
              <a:latin typeface="SofiaPro"/>
            </a:endParaRPr>
          </a:p>
        </p:txBody>
      </p:sp>
      <p:pic>
        <p:nvPicPr>
          <p:cNvPr id="4" name="Picture Placeholder 13" descr="A person holding a cup of coffee ">
            <a:extLst>
              <a:ext uri="{FF2B5EF4-FFF2-40B4-BE49-F238E27FC236}">
                <a16:creationId xmlns:a16="http://schemas.microsoft.com/office/drawing/2014/main" id="{3A925204-0FFE-8DC9-CEBD-BF545232836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111116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91147-F3CD-0136-5E0A-6CAB9D7C8A28}"/>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EE3BDE26-393A-9111-4E94-D53F72BD0FF8}"/>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DE5BF294-FD60-7369-4618-26F224290C1B}"/>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Insights</a:t>
            </a:r>
            <a:br>
              <a:rPr lang="en-IN" sz="3600" dirty="0"/>
            </a:br>
            <a:endParaRPr lang="en-IN" dirty="0"/>
          </a:p>
        </p:txBody>
      </p:sp>
      <p:sp>
        <p:nvSpPr>
          <p:cNvPr id="3" name="Content Placeholder 2">
            <a:extLst>
              <a:ext uri="{FF2B5EF4-FFF2-40B4-BE49-F238E27FC236}">
                <a16:creationId xmlns:a16="http://schemas.microsoft.com/office/drawing/2014/main" id="{A6A35AE8-A65B-2EE3-BA05-23401EA564B1}"/>
              </a:ext>
            </a:extLst>
          </p:cNvPr>
          <p:cNvSpPr>
            <a:spLocks noGrp="1"/>
          </p:cNvSpPr>
          <p:nvPr>
            <p:ph sz="quarter" idx="25"/>
          </p:nvPr>
        </p:nvSpPr>
        <p:spPr>
          <a:xfrm>
            <a:off x="948199" y="1878874"/>
            <a:ext cx="10146806" cy="4429125"/>
          </a:xfrm>
        </p:spPr>
        <p:txBody>
          <a:bodyPr>
            <a:normAutofit/>
          </a:bodyPr>
          <a:lstStyle/>
          <a:p>
            <a:pPr marL="0" indent="0">
              <a:buNone/>
            </a:pPr>
            <a:r>
              <a:rPr lang="en-US" dirty="0">
                <a:solidFill>
                  <a:schemeClr val="accent2">
                    <a:lumMod val="50000"/>
                  </a:schemeClr>
                </a:solidFill>
                <a:latin typeface="Sitka Small Semibold" pitchFamily="2" charset="0"/>
              </a:rPr>
              <a:t>Can we identify any trends or patterns in defect occurrences and their impact on overall coffee Quality?</a:t>
            </a:r>
          </a:p>
          <a:p>
            <a:r>
              <a:rPr lang="en-US" dirty="0">
                <a:solidFill>
                  <a:srgbClr val="853F00"/>
                </a:solidFill>
                <a:latin typeface="SofiaPro"/>
              </a:rPr>
              <a:t>Category two defects are more than category one defects.</a:t>
            </a:r>
          </a:p>
          <a:p>
            <a:r>
              <a:rPr lang="en-US" b="0" i="0" dirty="0">
                <a:solidFill>
                  <a:srgbClr val="853F00"/>
                </a:solidFill>
                <a:effectLst/>
                <a:latin typeface="SofiaPro"/>
              </a:rPr>
              <a:t>Higher Altitude regions are producing fewer defective beans.</a:t>
            </a:r>
          </a:p>
          <a:p>
            <a:r>
              <a:rPr lang="en-US" dirty="0">
                <a:solidFill>
                  <a:srgbClr val="853F00"/>
                </a:solidFill>
                <a:latin typeface="SofiaPro"/>
              </a:rPr>
              <a:t>Beans with High moisture range above 10% have more defective beans.</a:t>
            </a:r>
          </a:p>
          <a:p>
            <a:r>
              <a:rPr lang="en-US" b="0" i="0" dirty="0">
                <a:solidFill>
                  <a:srgbClr val="853F00"/>
                </a:solidFill>
                <a:effectLst/>
                <a:latin typeface="SofiaPro"/>
              </a:rPr>
              <a:t>Beans Graded in March, November, April have more defect beans.</a:t>
            </a:r>
          </a:p>
          <a:p>
            <a:r>
              <a:rPr lang="en-US" b="0" i="0" dirty="0">
                <a:solidFill>
                  <a:srgbClr val="853F00"/>
                </a:solidFill>
                <a:effectLst/>
                <a:latin typeface="SofiaPro"/>
              </a:rPr>
              <a:t>Cattura Variety is having more category two defective beans.</a:t>
            </a:r>
          </a:p>
        </p:txBody>
      </p:sp>
      <p:pic>
        <p:nvPicPr>
          <p:cNvPr id="4" name="Picture Placeholder 13" descr="A person holding a cup of coffee ">
            <a:extLst>
              <a:ext uri="{FF2B5EF4-FFF2-40B4-BE49-F238E27FC236}">
                <a16:creationId xmlns:a16="http://schemas.microsoft.com/office/drawing/2014/main" id="{AC2083F3-9751-0E5B-9C00-CADBB94DDC9A}"/>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409083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DC52A-5436-AE9E-CCFC-654DFEC35591}"/>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F8B24EE5-5FA8-9B8F-5830-2DB1ED201A13}"/>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EE6C4905-0CBB-42F0-D5C5-8355F3BB9E57}"/>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Insights</a:t>
            </a:r>
            <a:br>
              <a:rPr lang="en-IN" sz="3600" dirty="0"/>
            </a:br>
            <a:endParaRPr lang="en-IN" dirty="0"/>
          </a:p>
        </p:txBody>
      </p:sp>
      <p:sp>
        <p:nvSpPr>
          <p:cNvPr id="3" name="Content Placeholder 2">
            <a:extLst>
              <a:ext uri="{FF2B5EF4-FFF2-40B4-BE49-F238E27FC236}">
                <a16:creationId xmlns:a16="http://schemas.microsoft.com/office/drawing/2014/main" id="{C3CEBF13-9AE3-C036-D3CF-8EA86460F8B1}"/>
              </a:ext>
            </a:extLst>
          </p:cNvPr>
          <p:cNvSpPr>
            <a:spLocks noGrp="1"/>
          </p:cNvSpPr>
          <p:nvPr>
            <p:ph sz="quarter" idx="25"/>
          </p:nvPr>
        </p:nvSpPr>
        <p:spPr>
          <a:xfrm>
            <a:off x="948199" y="1878874"/>
            <a:ext cx="10146806" cy="4429125"/>
          </a:xfrm>
        </p:spPr>
        <p:txBody>
          <a:bodyPr>
            <a:normAutofit/>
          </a:bodyPr>
          <a:lstStyle/>
          <a:p>
            <a:r>
              <a:rPr lang="en-US" b="0" i="0" dirty="0">
                <a:solidFill>
                  <a:srgbClr val="853F00"/>
                </a:solidFill>
                <a:effectLst/>
                <a:latin typeface="SofiaPro"/>
              </a:rPr>
              <a:t>Washed/wet method have more defective beans followed by natural method.</a:t>
            </a:r>
          </a:p>
          <a:p>
            <a:r>
              <a:rPr lang="en-US" dirty="0">
                <a:solidFill>
                  <a:srgbClr val="853F00"/>
                </a:solidFill>
                <a:latin typeface="SofiaPro"/>
              </a:rPr>
              <a:t>Harvest year 2021/2022,2022/2023 has more defect beans.</a:t>
            </a:r>
            <a:endParaRPr lang="en-US" b="0" i="0" dirty="0">
              <a:solidFill>
                <a:srgbClr val="853F00"/>
              </a:solidFill>
              <a:effectLst/>
              <a:latin typeface="SofiaPro"/>
            </a:endParaRPr>
          </a:p>
          <a:p>
            <a:endParaRPr lang="en-US" b="0" i="0" dirty="0">
              <a:solidFill>
                <a:srgbClr val="853F00"/>
              </a:solidFill>
              <a:effectLst/>
              <a:latin typeface="SofiaPro"/>
            </a:endParaRPr>
          </a:p>
        </p:txBody>
      </p:sp>
      <p:pic>
        <p:nvPicPr>
          <p:cNvPr id="4" name="Picture Placeholder 13" descr="A person holding a cup of coffee ">
            <a:extLst>
              <a:ext uri="{FF2B5EF4-FFF2-40B4-BE49-F238E27FC236}">
                <a16:creationId xmlns:a16="http://schemas.microsoft.com/office/drawing/2014/main" id="{D1F5CB55-79A0-F273-7FDB-B341B5A66FE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1728031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73B8B4A2-DC99-5163-625E-D6C7539200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7C5B2462-4213-3A66-A47F-8FE12E5B8D37}"/>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Project Overview</a:t>
            </a:r>
            <a:br>
              <a:rPr lang="en-IN" sz="3600" dirty="0"/>
            </a:br>
            <a:endParaRPr lang="en-IN" dirty="0"/>
          </a:p>
        </p:txBody>
      </p:sp>
      <p:sp>
        <p:nvSpPr>
          <p:cNvPr id="3" name="Content Placeholder 2">
            <a:extLst>
              <a:ext uri="{FF2B5EF4-FFF2-40B4-BE49-F238E27FC236}">
                <a16:creationId xmlns:a16="http://schemas.microsoft.com/office/drawing/2014/main" id="{C767746F-696B-101D-B5E5-1C14CE6618D3}"/>
              </a:ext>
            </a:extLst>
          </p:cNvPr>
          <p:cNvSpPr>
            <a:spLocks noGrp="1"/>
          </p:cNvSpPr>
          <p:nvPr>
            <p:ph sz="quarter" idx="25"/>
          </p:nvPr>
        </p:nvSpPr>
        <p:spPr>
          <a:xfrm>
            <a:off x="948199" y="1878874"/>
            <a:ext cx="10146806" cy="4429125"/>
          </a:xfrm>
        </p:spPr>
        <p:txBody>
          <a:bodyPr/>
          <a:lstStyle/>
          <a:p>
            <a:r>
              <a:rPr lang="en-US" b="0" i="0" dirty="0">
                <a:solidFill>
                  <a:srgbClr val="002246"/>
                </a:solidFill>
                <a:effectLst/>
                <a:latin typeface="SofiaPro"/>
              </a:rPr>
              <a:t>The primary goal of this project is to leverage the rich dataset provided by CQI to understand the factors that contribute to coffee quality.</a:t>
            </a:r>
          </a:p>
          <a:p>
            <a:r>
              <a:rPr lang="en-US" dirty="0">
                <a:solidFill>
                  <a:srgbClr val="002246"/>
                </a:solidFill>
                <a:latin typeface="SofiaPro"/>
              </a:rPr>
              <a:t>By Systematically evaluating various sensory attributed like Aroma,Acidity,Aftertaste,Flavour etc. ,the project aims to identify key factors influencing coffee quality.</a:t>
            </a:r>
          </a:p>
          <a:p>
            <a:r>
              <a:rPr lang="en-US" b="0" i="0" dirty="0">
                <a:solidFill>
                  <a:srgbClr val="002246"/>
                </a:solidFill>
                <a:effectLst/>
                <a:latin typeface="SofiaPro"/>
              </a:rPr>
              <a:t>The data includes a range of information on coffee production, processing, and sensory evaluation. It also contains data on coffee genetics, soil types, and other factors that can affect coffee quality.</a:t>
            </a:r>
            <a:endParaRPr lang="en-IN" dirty="0"/>
          </a:p>
        </p:txBody>
      </p:sp>
      <p:pic>
        <p:nvPicPr>
          <p:cNvPr id="4" name="Picture Placeholder 13" descr="A person holding a cup of coffee ">
            <a:extLst>
              <a:ext uri="{FF2B5EF4-FFF2-40B4-BE49-F238E27FC236}">
                <a16:creationId xmlns:a16="http://schemas.microsoft.com/office/drawing/2014/main" id="{CF342988-2DC7-9773-F5A6-ADCA4DE7A39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457766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9AC39-486D-8CF9-F614-9BE3F64435CB}"/>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FD7E3366-6C57-C181-B027-EC751465DF0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212DD532-1978-65CC-6B83-A94768CD5777}"/>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Insights</a:t>
            </a:r>
            <a:br>
              <a:rPr lang="en-IN" sz="3600" dirty="0"/>
            </a:br>
            <a:endParaRPr lang="en-IN" dirty="0"/>
          </a:p>
        </p:txBody>
      </p:sp>
      <p:sp>
        <p:nvSpPr>
          <p:cNvPr id="3" name="Content Placeholder 2">
            <a:extLst>
              <a:ext uri="{FF2B5EF4-FFF2-40B4-BE49-F238E27FC236}">
                <a16:creationId xmlns:a16="http://schemas.microsoft.com/office/drawing/2014/main" id="{4FE6005B-131F-4313-3549-50CD02C3184C}"/>
              </a:ext>
            </a:extLst>
          </p:cNvPr>
          <p:cNvSpPr>
            <a:spLocks noGrp="1"/>
          </p:cNvSpPr>
          <p:nvPr>
            <p:ph sz="quarter" idx="25"/>
          </p:nvPr>
        </p:nvSpPr>
        <p:spPr>
          <a:xfrm>
            <a:off x="948199" y="1878874"/>
            <a:ext cx="10146806" cy="4429125"/>
          </a:xfrm>
        </p:spPr>
        <p:txBody>
          <a:bodyPr>
            <a:normAutofit lnSpcReduction="10000"/>
          </a:bodyPr>
          <a:lstStyle/>
          <a:p>
            <a:pPr marL="0" indent="0">
              <a:buNone/>
            </a:pPr>
            <a:r>
              <a:rPr lang="en-US" dirty="0">
                <a:solidFill>
                  <a:schemeClr val="accent2">
                    <a:lumMod val="50000"/>
                  </a:schemeClr>
                </a:solidFill>
                <a:latin typeface="Sitka Small Semibold" pitchFamily="2" charset="0"/>
              </a:rPr>
              <a:t>How do different variables interact to influence the Total Cup Points, which represent an overall measure of coffee quality?</a:t>
            </a:r>
          </a:p>
          <a:p>
            <a:r>
              <a:rPr lang="en-US" dirty="0">
                <a:solidFill>
                  <a:srgbClr val="853F00"/>
                </a:solidFill>
                <a:latin typeface="SofiaPro"/>
              </a:rPr>
              <a:t>A</a:t>
            </a:r>
            <a:r>
              <a:rPr lang="en-US" b="0" i="0" dirty="0">
                <a:solidFill>
                  <a:srgbClr val="853F00"/>
                </a:solidFill>
                <a:effectLst/>
                <a:latin typeface="SofiaPro"/>
              </a:rPr>
              <a:t>ttributes like Acidity, Aroma, Flavor, Aftertaste, Balance influences the quality of the coffee. Increase in these attributed increase total cup points.</a:t>
            </a:r>
          </a:p>
          <a:p>
            <a:r>
              <a:rPr lang="en-US" b="0" i="0" dirty="0">
                <a:solidFill>
                  <a:srgbClr val="853F00"/>
                </a:solidFill>
                <a:effectLst/>
                <a:latin typeface="SofiaPro"/>
              </a:rPr>
              <a:t>High Defects leads to lower cup points.</a:t>
            </a:r>
          </a:p>
          <a:p>
            <a:r>
              <a:rPr lang="en-US" dirty="0">
                <a:solidFill>
                  <a:srgbClr val="853F00"/>
                </a:solidFill>
                <a:latin typeface="SofiaPro"/>
              </a:rPr>
              <a:t>Combination of Ethiopia country with Gesha Variety and Natural/Dry processing method produce high quality coffee.</a:t>
            </a:r>
          </a:p>
          <a:p>
            <a:r>
              <a:rPr lang="en-US" b="0" i="0" dirty="0">
                <a:solidFill>
                  <a:srgbClr val="853F00"/>
                </a:solidFill>
                <a:effectLst/>
                <a:latin typeface="SofiaPro"/>
              </a:rPr>
              <a:t>Combination of Castillo variety in Columbia country with Double Anerobic washed method also producing high quality coffee.</a:t>
            </a:r>
          </a:p>
          <a:p>
            <a:endParaRPr lang="en-US" b="0" i="0" dirty="0">
              <a:solidFill>
                <a:srgbClr val="853F00"/>
              </a:solidFill>
              <a:effectLst/>
              <a:latin typeface="SofiaPro"/>
            </a:endParaRPr>
          </a:p>
          <a:p>
            <a:endParaRPr lang="en-US" b="0" i="0" dirty="0">
              <a:solidFill>
                <a:srgbClr val="853F00"/>
              </a:solidFill>
              <a:effectLst/>
              <a:latin typeface="SofiaPro"/>
            </a:endParaRPr>
          </a:p>
        </p:txBody>
      </p:sp>
      <p:pic>
        <p:nvPicPr>
          <p:cNvPr id="7" name="Picture Placeholder 13" descr="A person holding a cup of coffee ">
            <a:extLst>
              <a:ext uri="{FF2B5EF4-FFF2-40B4-BE49-F238E27FC236}">
                <a16:creationId xmlns:a16="http://schemas.microsoft.com/office/drawing/2014/main" id="{CC31C9D5-5B09-83C6-59B2-A537DDEE75D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1721102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ile of coffee beans ">
            <a:extLst>
              <a:ext uri="{FF2B5EF4-FFF2-40B4-BE49-F238E27FC236}">
                <a16:creationId xmlns:a16="http://schemas.microsoft.com/office/drawing/2014/main" id="{AB5FDD94-2E49-4EA4-09F4-9C0C9A6F619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a:stretch/>
        </p:blipFill>
        <p:spPr>
          <a:xfrm>
            <a:off x="0" y="0"/>
            <a:ext cx="12192000" cy="6858000"/>
          </a:xfrm>
        </p:spPr>
      </p:pic>
      <p:sp>
        <p:nvSpPr>
          <p:cNvPr id="3" name="Title 2">
            <a:extLst>
              <a:ext uri="{FF2B5EF4-FFF2-40B4-BE49-F238E27FC236}">
                <a16:creationId xmlns:a16="http://schemas.microsoft.com/office/drawing/2014/main" id="{DB2022D1-ECE0-1474-028C-B795A530438E}"/>
              </a:ext>
            </a:extLst>
          </p:cNvPr>
          <p:cNvSpPr>
            <a:spLocks noGrp="1"/>
          </p:cNvSpPr>
          <p:nvPr>
            <p:ph type="title"/>
          </p:nvPr>
        </p:nvSpPr>
        <p:spPr>
          <a:xfrm>
            <a:off x="3959864" y="2728684"/>
            <a:ext cx="4434840" cy="762338"/>
          </a:xfrm>
        </p:spPr>
        <p:txBody>
          <a:bodyPr/>
          <a:lstStyle/>
          <a:p>
            <a:r>
              <a:rPr lang="en-US" dirty="0"/>
              <a:t>Thank you</a:t>
            </a:r>
          </a:p>
        </p:txBody>
      </p:sp>
    </p:spTree>
    <p:extLst>
      <p:ext uri="{BB962C8B-B14F-4D97-AF65-F5344CB8AC3E}">
        <p14:creationId xmlns:p14="http://schemas.microsoft.com/office/powerpoint/2010/main" val="118192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D40C5-D4C5-5820-B5AD-CA7DC98E836E}"/>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E4F21979-25B6-8560-0D82-43769CA62B8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BB83F715-2AB3-D4B5-BAB5-3290872DA11A}"/>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Business Objective</a:t>
            </a:r>
            <a:br>
              <a:rPr lang="en-IN" sz="3600" dirty="0"/>
            </a:br>
            <a:endParaRPr lang="en-IN" dirty="0"/>
          </a:p>
        </p:txBody>
      </p:sp>
      <p:sp>
        <p:nvSpPr>
          <p:cNvPr id="3" name="Content Placeholder 2">
            <a:extLst>
              <a:ext uri="{FF2B5EF4-FFF2-40B4-BE49-F238E27FC236}">
                <a16:creationId xmlns:a16="http://schemas.microsoft.com/office/drawing/2014/main" id="{822AC395-B511-8051-BB30-17DA73CD8ADD}"/>
              </a:ext>
            </a:extLst>
          </p:cNvPr>
          <p:cNvSpPr>
            <a:spLocks noGrp="1"/>
          </p:cNvSpPr>
          <p:nvPr>
            <p:ph sz="quarter" idx="25"/>
          </p:nvPr>
        </p:nvSpPr>
        <p:spPr>
          <a:xfrm>
            <a:off x="948199" y="1955074"/>
            <a:ext cx="10146806" cy="4429125"/>
          </a:xfrm>
        </p:spPr>
        <p:txBody>
          <a:bodyPr>
            <a:normAutofit/>
          </a:bodyPr>
          <a:lstStyle/>
          <a:p>
            <a:pPr>
              <a:spcBef>
                <a:spcPts val="750"/>
              </a:spcBef>
              <a:spcAft>
                <a:spcPts val="750"/>
              </a:spcAft>
            </a:pPr>
            <a:r>
              <a:rPr lang="en-US" b="0" i="0" dirty="0">
                <a:solidFill>
                  <a:srgbClr val="002246"/>
                </a:solidFill>
                <a:effectLst/>
                <a:latin typeface="SofiaPro"/>
              </a:rPr>
              <a:t>The Coffee Quality Institute (CQI) is a non-profit organization that works to improve the quality and value of coffee worldwide. It was founded in 1996 and has its headquarters in California, USA.</a:t>
            </a:r>
          </a:p>
          <a:p>
            <a:r>
              <a:rPr lang="en-US" b="0" i="0" dirty="0">
                <a:solidFill>
                  <a:srgbClr val="002246"/>
                </a:solidFill>
                <a:effectLst/>
                <a:latin typeface="SofiaPro"/>
              </a:rPr>
              <a:t>CQI's mission is to promote coffee quality through a range of activities that include research, training, and certification programs. The organization works with coffee growers, processors, roasters, and other stakeholders to improve coffee quality standards, promote sustainability, and support the development of the specialty coffee industry.</a:t>
            </a:r>
          </a:p>
        </p:txBody>
      </p:sp>
      <p:pic>
        <p:nvPicPr>
          <p:cNvPr id="4" name="Picture Placeholder 13" descr="A person holding a cup of coffee ">
            <a:extLst>
              <a:ext uri="{FF2B5EF4-FFF2-40B4-BE49-F238E27FC236}">
                <a16:creationId xmlns:a16="http://schemas.microsoft.com/office/drawing/2014/main" id="{BF30A7A5-4161-F6AA-FA59-D05A4682435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3523703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9BA40-40B3-9F7D-FB9D-EBC164EACC04}"/>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9FD8C5BA-77AF-B710-FEEB-8BA2785E269F}"/>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2704ACF9-390B-288A-EF13-B2CDB47866E1}"/>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Technical Stacks</a:t>
            </a:r>
            <a:br>
              <a:rPr lang="en-IN" sz="3600" dirty="0"/>
            </a:br>
            <a:endParaRPr lang="en-IN" dirty="0"/>
          </a:p>
        </p:txBody>
      </p:sp>
      <p:pic>
        <p:nvPicPr>
          <p:cNvPr id="4" name="Picture Placeholder 13" descr="A person holding a cup of coffee ">
            <a:extLst>
              <a:ext uri="{FF2B5EF4-FFF2-40B4-BE49-F238E27FC236}">
                <a16:creationId xmlns:a16="http://schemas.microsoft.com/office/drawing/2014/main" id="{920CD2B0-64D2-13C3-9B38-699870A5D13D}"/>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pic>
        <p:nvPicPr>
          <p:cNvPr id="9" name="Picture 8">
            <a:extLst>
              <a:ext uri="{FF2B5EF4-FFF2-40B4-BE49-F238E27FC236}">
                <a16:creationId xmlns:a16="http://schemas.microsoft.com/office/drawing/2014/main" id="{A02A3BA5-0DB0-3902-CB63-5C23ED43150D}"/>
              </a:ext>
            </a:extLst>
          </p:cNvPr>
          <p:cNvPicPr>
            <a:picLocks noChangeAspect="1"/>
          </p:cNvPicPr>
          <p:nvPr/>
        </p:nvPicPr>
        <p:blipFill>
          <a:blip r:embed="rId4"/>
          <a:stretch>
            <a:fillRect/>
          </a:stretch>
        </p:blipFill>
        <p:spPr>
          <a:xfrm>
            <a:off x="8021825" y="1945139"/>
            <a:ext cx="3486152" cy="3486152"/>
          </a:xfrm>
          <a:prstGeom prst="rect">
            <a:avLst/>
          </a:prstGeom>
        </p:spPr>
      </p:pic>
      <p:pic>
        <p:nvPicPr>
          <p:cNvPr id="11" name="Picture 10">
            <a:extLst>
              <a:ext uri="{FF2B5EF4-FFF2-40B4-BE49-F238E27FC236}">
                <a16:creationId xmlns:a16="http://schemas.microsoft.com/office/drawing/2014/main" id="{050822BF-1653-4B80-1AE8-CBA6FCCF65CA}"/>
              </a:ext>
            </a:extLst>
          </p:cNvPr>
          <p:cNvPicPr>
            <a:picLocks noChangeAspect="1"/>
          </p:cNvPicPr>
          <p:nvPr/>
        </p:nvPicPr>
        <p:blipFill>
          <a:blip r:embed="rId5"/>
          <a:stretch>
            <a:fillRect/>
          </a:stretch>
        </p:blipFill>
        <p:spPr>
          <a:xfrm>
            <a:off x="627836" y="2477859"/>
            <a:ext cx="4313598" cy="2420711"/>
          </a:xfrm>
          <a:prstGeom prst="rect">
            <a:avLst/>
          </a:prstGeom>
        </p:spPr>
      </p:pic>
      <p:pic>
        <p:nvPicPr>
          <p:cNvPr id="13" name="Picture 12">
            <a:extLst>
              <a:ext uri="{FF2B5EF4-FFF2-40B4-BE49-F238E27FC236}">
                <a16:creationId xmlns:a16="http://schemas.microsoft.com/office/drawing/2014/main" id="{F8D221A0-EAA1-63EF-9A7E-474548D65257}"/>
              </a:ext>
            </a:extLst>
          </p:cNvPr>
          <p:cNvPicPr>
            <a:picLocks noChangeAspect="1"/>
          </p:cNvPicPr>
          <p:nvPr/>
        </p:nvPicPr>
        <p:blipFill>
          <a:blip r:embed="rId6"/>
          <a:stretch>
            <a:fillRect/>
          </a:stretch>
        </p:blipFill>
        <p:spPr>
          <a:xfrm>
            <a:off x="4691062" y="3085419"/>
            <a:ext cx="2809875" cy="1514475"/>
          </a:xfrm>
          <a:prstGeom prst="rect">
            <a:avLst/>
          </a:prstGeom>
        </p:spPr>
      </p:pic>
    </p:spTree>
    <p:extLst>
      <p:ext uri="{BB962C8B-B14F-4D97-AF65-F5344CB8AC3E}">
        <p14:creationId xmlns:p14="http://schemas.microsoft.com/office/powerpoint/2010/main" val="304014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39029-BCD9-9477-9519-6DE2F608CDF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23CC49-B8B6-19A1-AE98-013267FA4D60}"/>
              </a:ext>
            </a:extLst>
          </p:cNvPr>
          <p:cNvSpPr>
            <a:spLocks noGrp="1"/>
          </p:cNvSpPr>
          <p:nvPr>
            <p:ph type="title"/>
          </p:nvPr>
        </p:nvSpPr>
        <p:spPr>
          <a:xfrm>
            <a:off x="798359" y="2916830"/>
            <a:ext cx="4932625" cy="638050"/>
          </a:xfrm>
        </p:spPr>
        <p:txBody>
          <a:bodyPr>
            <a:noAutofit/>
          </a:bodyPr>
          <a:lstStyle/>
          <a:p>
            <a:r>
              <a:rPr lang="en-US" sz="4400" dirty="0">
                <a:solidFill>
                  <a:schemeClr val="accent2">
                    <a:lumMod val="50000"/>
                  </a:schemeClr>
                </a:solidFill>
              </a:rPr>
              <a:t>Exploratory Data Analysis</a:t>
            </a:r>
          </a:p>
        </p:txBody>
      </p:sp>
      <p:pic>
        <p:nvPicPr>
          <p:cNvPr id="29" name="Picture Placeholder 28" descr="Coffee Beans Icon">
            <a:extLst>
              <a:ext uri="{FF2B5EF4-FFF2-40B4-BE49-F238E27FC236}">
                <a16:creationId xmlns:a16="http://schemas.microsoft.com/office/drawing/2014/main" id="{922952DF-8F05-8014-E0C6-167F5BE836E3}"/>
              </a:ext>
            </a:extLst>
          </p:cNvPr>
          <p:cNvPicPr>
            <a:picLocks noGrp="1" noChangeAspect="1"/>
          </p:cNvPicPr>
          <p:nvPr>
            <p:ph type="pic" sz="quarter" idx="26"/>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13727" y="2993539"/>
            <a:ext cx="484632" cy="484632"/>
          </a:xfrm>
        </p:spPr>
      </p:pic>
      <p:pic>
        <p:nvPicPr>
          <p:cNvPr id="31" name="Picture Placeholder 30" descr="Coffee Cup Icon">
            <a:extLst>
              <a:ext uri="{FF2B5EF4-FFF2-40B4-BE49-F238E27FC236}">
                <a16:creationId xmlns:a16="http://schemas.microsoft.com/office/drawing/2014/main" id="{574F5DA6-D245-7329-4286-9BFE7441FF1A}"/>
              </a:ext>
            </a:extLst>
          </p:cNvPr>
          <p:cNvPicPr>
            <a:picLocks noGrp="1" noChangeAspect="1"/>
          </p:cNvPicPr>
          <p:nvPr>
            <p:ph type="pic" sz="quarter" idx="27"/>
          </p:nvPr>
        </p:nvPicPr>
        <p:blipFill>
          <a:blip r:embed="rId4">
            <a:extLst>
              <a:ext uri="{96DAC541-7B7A-43D3-8B79-37D633B846F1}">
                <asvg:svgBlip xmlns:asvg="http://schemas.microsoft.com/office/drawing/2016/SVG/main" r:embed="rId5"/>
              </a:ext>
            </a:extLst>
          </a:blip>
          <a:srcRect/>
          <a:stretch/>
        </p:blipFill>
        <p:spPr>
          <a:xfrm>
            <a:off x="5284107" y="2944368"/>
            <a:ext cx="484632" cy="484632"/>
          </a:xfrm>
        </p:spPr>
      </p:pic>
      <p:sp>
        <p:nvSpPr>
          <p:cNvPr id="35" name="Slide Number Placeholder 34">
            <a:extLst>
              <a:ext uri="{FF2B5EF4-FFF2-40B4-BE49-F238E27FC236}">
                <a16:creationId xmlns:a16="http://schemas.microsoft.com/office/drawing/2014/main" id="{ED7CA401-9495-DE81-5D58-7FE57F7D0AB0}"/>
              </a:ext>
            </a:extLst>
          </p:cNvPr>
          <p:cNvSpPr>
            <a:spLocks noGrp="1"/>
          </p:cNvSpPr>
          <p:nvPr>
            <p:ph type="sldNum" sz="quarter" idx="4"/>
          </p:nvPr>
        </p:nvSpPr>
        <p:spPr>
          <a:xfrm>
            <a:off x="8899969" y="6252175"/>
            <a:ext cx="2743200" cy="365126"/>
          </a:xfrm>
        </p:spPr>
        <p:txBody>
          <a:bodyPr/>
          <a:lstStyle/>
          <a:p>
            <a:fld id="{914F588F-3268-487C-BB05-403E3E2B4BD7}" type="slidenum">
              <a:rPr lang="en-US" smtClean="0"/>
              <a:pPr/>
              <a:t>5</a:t>
            </a:fld>
            <a:endParaRPr lang="en-US" dirty="0"/>
          </a:p>
        </p:txBody>
      </p:sp>
      <p:pic>
        <p:nvPicPr>
          <p:cNvPr id="5" name="Picture Placeholder 132" descr="Coffee beans and powder on a surface ">
            <a:extLst>
              <a:ext uri="{FF2B5EF4-FFF2-40B4-BE49-F238E27FC236}">
                <a16:creationId xmlns:a16="http://schemas.microsoft.com/office/drawing/2014/main" id="{F194BCA7-CD25-C9E2-0351-229C293C5CF0}"/>
              </a:ext>
            </a:extLst>
          </p:cNvPr>
          <p:cNvPicPr>
            <a:picLocks noGrp="1" noChangeAspect="1"/>
          </p:cNvPicPr>
          <p:nvPr>
            <p:ph type="pic" sz="quarter" idx="10"/>
          </p:nvPr>
        </p:nvPicPr>
        <p:blipFill>
          <a:blip r:embed="rId6" cstate="print">
            <a:extLst>
              <a:ext uri="{28A0092B-C50C-407E-A947-70E740481C1C}">
                <a14:useLocalDpi xmlns:a14="http://schemas.microsoft.com/office/drawing/2010/main"/>
              </a:ext>
            </a:extLst>
          </a:blip>
          <a:srcRect l="919" r="919"/>
          <a:stretch/>
        </p:blipFill>
        <p:spPr>
          <a:xfrm>
            <a:off x="6096000" y="0"/>
            <a:ext cx="6096000" cy="5243513"/>
          </a:xfrm>
        </p:spPr>
      </p:pic>
    </p:spTree>
    <p:extLst>
      <p:ext uri="{BB962C8B-B14F-4D97-AF65-F5344CB8AC3E}">
        <p14:creationId xmlns:p14="http://schemas.microsoft.com/office/powerpoint/2010/main" val="3138744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27A84-7D18-8AAA-63A1-4DB0F5DE3459}"/>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1679A4A2-E257-563C-9A98-5EC50C4BB1D5}"/>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4F9047AE-8BB0-015F-7C9E-18DC422CB96D}"/>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data</a:t>
            </a:r>
            <a:br>
              <a:rPr lang="en-IN" sz="3600" dirty="0"/>
            </a:br>
            <a:endParaRPr lang="en-IN" dirty="0"/>
          </a:p>
        </p:txBody>
      </p:sp>
      <p:sp>
        <p:nvSpPr>
          <p:cNvPr id="3" name="Content Placeholder 2">
            <a:extLst>
              <a:ext uri="{FF2B5EF4-FFF2-40B4-BE49-F238E27FC236}">
                <a16:creationId xmlns:a16="http://schemas.microsoft.com/office/drawing/2014/main" id="{B4FE78C6-AA43-B865-E524-30170365F4FD}"/>
              </a:ext>
            </a:extLst>
          </p:cNvPr>
          <p:cNvSpPr>
            <a:spLocks noGrp="1"/>
          </p:cNvSpPr>
          <p:nvPr>
            <p:ph sz="quarter" idx="25"/>
          </p:nvPr>
        </p:nvSpPr>
        <p:spPr>
          <a:xfrm>
            <a:off x="763142" y="2976154"/>
            <a:ext cx="10146806" cy="1465217"/>
          </a:xfrm>
        </p:spPr>
        <p:txBody>
          <a:bodyPr>
            <a:normAutofit/>
          </a:bodyPr>
          <a:lstStyle/>
          <a:p>
            <a:r>
              <a:rPr lang="en-US" b="0" i="0" dirty="0">
                <a:solidFill>
                  <a:srgbClr val="002246"/>
                </a:solidFill>
                <a:effectLst/>
                <a:latin typeface="SofiaPro"/>
              </a:rPr>
              <a:t>The data includes a range of information on coffee production, processing, and sensory evaluation. It also contains data on coffee genetics, soil types, and other factors that can affect coffee quality.</a:t>
            </a:r>
            <a:endParaRPr lang="en-IN" dirty="0"/>
          </a:p>
        </p:txBody>
      </p:sp>
      <p:pic>
        <p:nvPicPr>
          <p:cNvPr id="4" name="Picture Placeholder 13" descr="A person holding a cup of coffee ">
            <a:extLst>
              <a:ext uri="{FF2B5EF4-FFF2-40B4-BE49-F238E27FC236}">
                <a16:creationId xmlns:a16="http://schemas.microsoft.com/office/drawing/2014/main" id="{2ED79CD5-28FB-4D80-68A1-6B0973619BA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1644139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9E2BF-8DC2-78CE-9ED7-3C13E44B2DA0}"/>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03CBD202-4E54-E48D-E638-8C2D9D84D48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8D645A3B-FECF-3A24-33E0-5131F9349BF7}"/>
              </a:ext>
            </a:extLst>
          </p:cNvPr>
          <p:cNvSpPr>
            <a:spLocks noGrp="1"/>
          </p:cNvSpPr>
          <p:nvPr>
            <p:ph type="title"/>
          </p:nvPr>
        </p:nvSpPr>
        <p:spPr>
          <a:xfrm>
            <a:off x="830505" y="1237033"/>
            <a:ext cx="10295108" cy="638050"/>
          </a:xfrm>
        </p:spPr>
        <p:txBody>
          <a:bodyPr>
            <a:normAutofit fontScale="90000"/>
          </a:bodyPr>
          <a:lstStyle/>
          <a:p>
            <a:r>
              <a:rPr lang="en-US" sz="4000" dirty="0">
                <a:solidFill>
                  <a:srgbClr val="E3CBBA"/>
                </a:solidFill>
              </a:rPr>
              <a:t>Sensory evaluations (coffee quality scores)</a:t>
            </a:r>
            <a:br>
              <a:rPr lang="en-US" sz="4000" dirty="0">
                <a:solidFill>
                  <a:srgbClr val="E3CBBA"/>
                </a:solidFill>
              </a:rPr>
            </a:br>
            <a:br>
              <a:rPr lang="en-US" sz="4000" dirty="0">
                <a:solidFill>
                  <a:srgbClr val="E3CBBA"/>
                </a:solidFill>
              </a:rPr>
            </a:br>
            <a:br>
              <a:rPr lang="en-IN" sz="3600" dirty="0"/>
            </a:br>
            <a:endParaRPr lang="en-IN" dirty="0"/>
          </a:p>
        </p:txBody>
      </p:sp>
      <p:sp>
        <p:nvSpPr>
          <p:cNvPr id="3" name="Content Placeholder 2">
            <a:extLst>
              <a:ext uri="{FF2B5EF4-FFF2-40B4-BE49-F238E27FC236}">
                <a16:creationId xmlns:a16="http://schemas.microsoft.com/office/drawing/2014/main" id="{0E620872-9E89-21A0-39CF-0D2857226166}"/>
              </a:ext>
            </a:extLst>
          </p:cNvPr>
          <p:cNvSpPr>
            <a:spLocks noGrp="1"/>
          </p:cNvSpPr>
          <p:nvPr>
            <p:ph sz="quarter" idx="25"/>
          </p:nvPr>
        </p:nvSpPr>
        <p:spPr>
          <a:xfrm>
            <a:off x="830010" y="1237033"/>
            <a:ext cx="10295107" cy="4863174"/>
          </a:xfrm>
        </p:spPr>
        <p:txBody>
          <a:bodyPr>
            <a:noAutofit/>
          </a:bodyPr>
          <a:lstStyle/>
          <a:p>
            <a:endParaRPr lang="en-US" sz="2100" b="0" i="0" dirty="0">
              <a:solidFill>
                <a:srgbClr val="002246"/>
              </a:solidFill>
              <a:effectLst/>
              <a:latin typeface="SofiaPro"/>
            </a:endParaRPr>
          </a:p>
          <a:p>
            <a:r>
              <a:rPr lang="en-US" sz="2100" dirty="0">
                <a:solidFill>
                  <a:srgbClr val="002246"/>
                </a:solidFill>
                <a:latin typeface="SofiaPro"/>
              </a:rPr>
              <a:t>Aroma: Refers to the scent or fragrance of the coffee.</a:t>
            </a:r>
          </a:p>
          <a:p>
            <a:r>
              <a:rPr lang="en-US" sz="2100" dirty="0">
                <a:solidFill>
                  <a:srgbClr val="002246"/>
                </a:solidFill>
                <a:latin typeface="SofiaPro"/>
              </a:rPr>
              <a:t>Flavor: The flavor of coffee is evaluated based on the taste, including any sweetness, bitterness, acidity, and other flavor notes.</a:t>
            </a:r>
          </a:p>
          <a:p>
            <a:r>
              <a:rPr lang="en-US" sz="2100" dirty="0">
                <a:solidFill>
                  <a:srgbClr val="002246"/>
                </a:solidFill>
                <a:latin typeface="SofiaPro"/>
              </a:rPr>
              <a:t>Aftertaste: Refers to the lingering taste that remains in the mouth after swallowing the coffee.</a:t>
            </a:r>
          </a:p>
          <a:p>
            <a:r>
              <a:rPr lang="en-US" sz="2100" dirty="0">
                <a:solidFill>
                  <a:srgbClr val="002246"/>
                </a:solidFill>
                <a:latin typeface="SofiaPro"/>
              </a:rPr>
              <a:t>Acidity: Acidity in coffee refers to the brightness or liveliness of the taste.</a:t>
            </a:r>
          </a:p>
          <a:p>
            <a:r>
              <a:rPr lang="en-US" sz="2100" dirty="0">
                <a:solidFill>
                  <a:srgbClr val="002246"/>
                </a:solidFill>
                <a:latin typeface="SofiaPro"/>
              </a:rPr>
              <a:t>Body: The body of coffee refers to the thickness or viscosity of the coffee in the mouth.</a:t>
            </a:r>
          </a:p>
          <a:p>
            <a:r>
              <a:rPr lang="en-US" sz="2100" dirty="0">
                <a:solidFill>
                  <a:srgbClr val="002246"/>
                </a:solidFill>
                <a:latin typeface="SofiaPro"/>
              </a:rPr>
              <a:t>Balance: Balance refers to how well the different flavor components of the coffee work together.</a:t>
            </a:r>
          </a:p>
          <a:p>
            <a:r>
              <a:rPr lang="en-US" sz="2100" dirty="0">
                <a:solidFill>
                  <a:srgbClr val="002246"/>
                </a:solidFill>
                <a:latin typeface="SofiaPro"/>
              </a:rPr>
              <a:t>Uniformity: Uniformity refers to the consistency of the coffee from cup to cup.</a:t>
            </a:r>
          </a:p>
          <a:p>
            <a:r>
              <a:rPr lang="en-US" sz="2100" dirty="0">
                <a:solidFill>
                  <a:srgbClr val="002246"/>
                </a:solidFill>
                <a:latin typeface="SofiaPro"/>
              </a:rPr>
              <a:t>Clean Cup: A clean cup refers to a coffee that is free of any off-flavors or defects, such as sourness, mustiness, or staleness.</a:t>
            </a:r>
          </a:p>
          <a:p>
            <a:r>
              <a:rPr lang="en-US" sz="2100" dirty="0">
                <a:solidFill>
                  <a:srgbClr val="002246"/>
                </a:solidFill>
                <a:latin typeface="SofiaPro"/>
              </a:rPr>
              <a:t>Sweetness: It can be described as caramel-like, fruity, or floral, and is a desirable quality in coffee.</a:t>
            </a:r>
          </a:p>
        </p:txBody>
      </p:sp>
      <p:pic>
        <p:nvPicPr>
          <p:cNvPr id="4" name="Picture Placeholder 13" descr="A person holding a cup of coffee ">
            <a:extLst>
              <a:ext uri="{FF2B5EF4-FFF2-40B4-BE49-F238E27FC236}">
                <a16:creationId xmlns:a16="http://schemas.microsoft.com/office/drawing/2014/main" id="{738B4E80-0AA2-981D-5C6F-556FE482C529}"/>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4290303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8CDFF-2A88-F720-4BD3-07640612E031}"/>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377E9881-3446-8C66-CE12-CB6462A3ACAE}"/>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B387F88B-3FB1-101A-0D30-D60688F93C9F}"/>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data Preprocessing</a:t>
            </a:r>
            <a:br>
              <a:rPr lang="en-IN" sz="3600" dirty="0"/>
            </a:br>
            <a:endParaRPr lang="en-IN" dirty="0"/>
          </a:p>
        </p:txBody>
      </p:sp>
      <p:sp>
        <p:nvSpPr>
          <p:cNvPr id="3" name="Content Placeholder 2">
            <a:extLst>
              <a:ext uri="{FF2B5EF4-FFF2-40B4-BE49-F238E27FC236}">
                <a16:creationId xmlns:a16="http://schemas.microsoft.com/office/drawing/2014/main" id="{8375B5D2-0667-54A8-CDE0-E7631B69556F}"/>
              </a:ext>
            </a:extLst>
          </p:cNvPr>
          <p:cNvSpPr>
            <a:spLocks noGrp="1"/>
          </p:cNvSpPr>
          <p:nvPr>
            <p:ph sz="quarter" idx="25"/>
          </p:nvPr>
        </p:nvSpPr>
        <p:spPr>
          <a:xfrm>
            <a:off x="948199" y="1878874"/>
            <a:ext cx="10146806" cy="4429125"/>
          </a:xfrm>
        </p:spPr>
        <p:txBody>
          <a:bodyPr>
            <a:normAutofit lnSpcReduction="10000"/>
          </a:bodyPr>
          <a:lstStyle/>
          <a:p>
            <a:r>
              <a:rPr lang="en-IN" dirty="0"/>
              <a:t>Changed column names accordingly</a:t>
            </a:r>
          </a:p>
          <a:p>
            <a:r>
              <a:rPr lang="en-IN" dirty="0"/>
              <a:t>Removed Duplicate id,Empty and Error rows.</a:t>
            </a:r>
          </a:p>
          <a:p>
            <a:r>
              <a:rPr lang="en-IN" dirty="0"/>
              <a:t>Splited Altitude column through delimiter, drawn an Average Altitude column and created Altitude Range column.</a:t>
            </a:r>
          </a:p>
          <a:p>
            <a:r>
              <a:rPr lang="en-IN" dirty="0"/>
              <a:t>Bag Weight – Extracted kg from weight and converted to Whole Number.</a:t>
            </a:r>
          </a:p>
          <a:p>
            <a:r>
              <a:rPr lang="en-IN" dirty="0"/>
              <a:t>Grading Date – Replaced st,nd,rd,th with space &amp; Augu to August and changed data type to date.</a:t>
            </a:r>
          </a:p>
          <a:p>
            <a:r>
              <a:rPr lang="en-IN" dirty="0"/>
              <a:t>Created Sensory Attributes table by unpivoting attribute name and score.</a:t>
            </a:r>
          </a:p>
          <a:p>
            <a:endParaRPr lang="en-IN" dirty="0"/>
          </a:p>
        </p:txBody>
      </p:sp>
      <p:pic>
        <p:nvPicPr>
          <p:cNvPr id="4" name="Picture Placeholder 13" descr="A person holding a cup of coffee ">
            <a:extLst>
              <a:ext uri="{FF2B5EF4-FFF2-40B4-BE49-F238E27FC236}">
                <a16:creationId xmlns:a16="http://schemas.microsoft.com/office/drawing/2014/main" id="{2F355FFD-E0D2-0A74-C910-5150E99E3912}"/>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spTree>
    <p:extLst>
      <p:ext uri="{BB962C8B-B14F-4D97-AF65-F5344CB8AC3E}">
        <p14:creationId xmlns:p14="http://schemas.microsoft.com/office/powerpoint/2010/main" val="1471313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C08E2-8195-1F99-8159-C878D99CE9B4}"/>
            </a:ext>
          </a:extLst>
        </p:cNvPr>
        <p:cNvGrpSpPr/>
        <p:nvPr/>
      </p:nvGrpSpPr>
      <p:grpSpPr>
        <a:xfrm>
          <a:off x="0" y="0"/>
          <a:ext cx="0" cy="0"/>
          <a:chOff x="0" y="0"/>
          <a:chExt cx="0" cy="0"/>
        </a:xfrm>
      </p:grpSpPr>
      <p:pic>
        <p:nvPicPr>
          <p:cNvPr id="5" name="Picture Placeholder 15" descr="A blurry picture of a brown object ">
            <a:extLst>
              <a:ext uri="{FF2B5EF4-FFF2-40B4-BE49-F238E27FC236}">
                <a16:creationId xmlns:a16="http://schemas.microsoft.com/office/drawing/2014/main" id="{99E6F1EE-7897-FBE8-E38B-CF1D8136027D}"/>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 y="-1"/>
            <a:ext cx="12191999" cy="1584961"/>
          </a:xfrm>
          <a:prstGeom prst="rect">
            <a:avLst/>
          </a:prstGeom>
        </p:spPr>
      </p:pic>
      <p:sp>
        <p:nvSpPr>
          <p:cNvPr id="2" name="Title 1">
            <a:extLst>
              <a:ext uri="{FF2B5EF4-FFF2-40B4-BE49-F238E27FC236}">
                <a16:creationId xmlns:a16="http://schemas.microsoft.com/office/drawing/2014/main" id="{8DFB975D-725C-E850-AFC8-0C1F3B1179CF}"/>
              </a:ext>
            </a:extLst>
          </p:cNvPr>
          <p:cNvSpPr>
            <a:spLocks noGrp="1"/>
          </p:cNvSpPr>
          <p:nvPr>
            <p:ph type="title"/>
          </p:nvPr>
        </p:nvSpPr>
        <p:spPr>
          <a:xfrm>
            <a:off x="874048" y="765841"/>
            <a:ext cx="10295108" cy="638050"/>
          </a:xfrm>
        </p:spPr>
        <p:txBody>
          <a:bodyPr>
            <a:normAutofit fontScale="90000"/>
          </a:bodyPr>
          <a:lstStyle/>
          <a:p>
            <a:r>
              <a:rPr lang="en-IN" sz="4000" dirty="0">
                <a:solidFill>
                  <a:srgbClr val="E3CBBA"/>
                </a:solidFill>
              </a:rPr>
              <a:t>Data Modelling</a:t>
            </a:r>
            <a:br>
              <a:rPr lang="en-IN" sz="3600" dirty="0"/>
            </a:br>
            <a:endParaRPr lang="en-IN" dirty="0"/>
          </a:p>
        </p:txBody>
      </p:sp>
      <p:sp>
        <p:nvSpPr>
          <p:cNvPr id="3" name="Content Placeholder 2">
            <a:extLst>
              <a:ext uri="{FF2B5EF4-FFF2-40B4-BE49-F238E27FC236}">
                <a16:creationId xmlns:a16="http://schemas.microsoft.com/office/drawing/2014/main" id="{732702AD-0097-51C6-ADE7-8F5B9771C50C}"/>
              </a:ext>
            </a:extLst>
          </p:cNvPr>
          <p:cNvSpPr>
            <a:spLocks noGrp="1"/>
          </p:cNvSpPr>
          <p:nvPr>
            <p:ph sz="quarter" idx="25"/>
          </p:nvPr>
        </p:nvSpPr>
        <p:spPr>
          <a:xfrm>
            <a:off x="948199" y="1878874"/>
            <a:ext cx="10146806" cy="994955"/>
          </a:xfrm>
        </p:spPr>
        <p:txBody>
          <a:bodyPr>
            <a:normAutofit/>
          </a:bodyPr>
          <a:lstStyle/>
          <a:p>
            <a:r>
              <a:rPr lang="en-IN" dirty="0"/>
              <a:t>Created one to many Relationship for ID between the 2 tables.</a:t>
            </a:r>
          </a:p>
        </p:txBody>
      </p:sp>
      <p:pic>
        <p:nvPicPr>
          <p:cNvPr id="4" name="Picture Placeholder 13" descr="A person holding a cup of coffee ">
            <a:extLst>
              <a:ext uri="{FF2B5EF4-FFF2-40B4-BE49-F238E27FC236}">
                <a16:creationId xmlns:a16="http://schemas.microsoft.com/office/drawing/2014/main" id="{43B2660D-0F07-1370-99E9-4FD669836E2E}"/>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92343" y="20001"/>
            <a:ext cx="2699162" cy="1516055"/>
          </a:xfrm>
          <a:prstGeom prst="rect">
            <a:avLst/>
          </a:prstGeom>
        </p:spPr>
      </p:pic>
      <p:pic>
        <p:nvPicPr>
          <p:cNvPr id="7" name="Picture 6">
            <a:extLst>
              <a:ext uri="{FF2B5EF4-FFF2-40B4-BE49-F238E27FC236}">
                <a16:creationId xmlns:a16="http://schemas.microsoft.com/office/drawing/2014/main" id="{82F8AB81-938E-945E-D253-E3A737030887}"/>
              </a:ext>
            </a:extLst>
          </p:cNvPr>
          <p:cNvPicPr>
            <a:picLocks noChangeAspect="1"/>
          </p:cNvPicPr>
          <p:nvPr/>
        </p:nvPicPr>
        <p:blipFill>
          <a:blip r:embed="rId4"/>
          <a:stretch>
            <a:fillRect/>
          </a:stretch>
        </p:blipFill>
        <p:spPr>
          <a:xfrm>
            <a:off x="2820163" y="2350801"/>
            <a:ext cx="8274842" cy="4487197"/>
          </a:xfrm>
          <a:prstGeom prst="rect">
            <a:avLst/>
          </a:prstGeom>
        </p:spPr>
      </p:pic>
    </p:spTree>
    <p:extLst>
      <p:ext uri="{BB962C8B-B14F-4D97-AF65-F5344CB8AC3E}">
        <p14:creationId xmlns:p14="http://schemas.microsoft.com/office/powerpoint/2010/main" val="719200195"/>
      </p:ext>
    </p:extLst>
  </p:cSld>
  <p:clrMapOvr>
    <a:masterClrMapping/>
  </p:clrMapOvr>
</p:sld>
</file>

<file path=ppt/theme/theme1.xml><?xml version="1.0" encoding="utf-8"?>
<a:theme xmlns:a="http://schemas.openxmlformats.org/drawingml/2006/main" name="Custom">
  <a:themeElements>
    <a:clrScheme name="Custom 60">
      <a:dk1>
        <a:srgbClr val="000000"/>
      </a:dk1>
      <a:lt1>
        <a:srgbClr val="FFFFFF"/>
      </a:lt1>
      <a:dk2>
        <a:srgbClr val="E2D4C0"/>
      </a:dk2>
      <a:lt2>
        <a:srgbClr val="E6E6E6"/>
      </a:lt2>
      <a:accent1>
        <a:srgbClr val="E2CBB9"/>
      </a:accent1>
      <a:accent2>
        <a:srgbClr val="843F00"/>
      </a:accent2>
      <a:accent3>
        <a:srgbClr val="562F08"/>
      </a:accent3>
      <a:accent4>
        <a:srgbClr val="91CF50"/>
      </a:accent4>
      <a:accent5>
        <a:srgbClr val="2B9C4F"/>
      </a:accent5>
      <a:accent6>
        <a:srgbClr val="0B7149"/>
      </a:accent6>
      <a:hlink>
        <a:srgbClr val="FFF8F9"/>
      </a:hlink>
      <a:folHlink>
        <a:srgbClr val="2B6ACD"/>
      </a:folHlink>
    </a:clrScheme>
    <a:fontScheme name="Custom 71">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01884_Win32_SL_v5" id="{7AFE633C-0110-4F77-84ED-A8BF8EBFD362}" vid="{80EE89D2-E5CC-48AF-BB35-D1580B918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AE634-DEC4-4395-A997-0E4563AFF11A}">
  <ds:schemaRefs>
    <ds:schemaRef ds:uri="http://schemas.microsoft.com/sharepoint/v3/contenttype/forms"/>
  </ds:schemaRefs>
</ds:datastoreItem>
</file>

<file path=customXml/itemProps2.xml><?xml version="1.0" encoding="utf-8"?>
<ds:datastoreItem xmlns:ds="http://schemas.openxmlformats.org/officeDocument/2006/customXml" ds:itemID="{8D510185-06BE-4162-BEE1-5DC8B9C9C1B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BDD14FD-BC23-4945-A0FC-5BDE75B3DF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Coffee Shop Business Pitch Deck</Template>
  <TotalTime>136</TotalTime>
  <Words>879</Words>
  <Application>Microsoft Office PowerPoint</Application>
  <PresentationFormat>Widescreen</PresentationFormat>
  <Paragraphs>68</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 Black</vt:lpstr>
      <vt:lpstr>Calibri</vt:lpstr>
      <vt:lpstr>Courier New</vt:lpstr>
      <vt:lpstr>Lato</vt:lpstr>
      <vt:lpstr>Lato Black</vt:lpstr>
      <vt:lpstr>Sitka Small Semibold</vt:lpstr>
      <vt:lpstr>SofiaPro</vt:lpstr>
      <vt:lpstr>Times New Roman</vt:lpstr>
      <vt:lpstr>Custom</vt:lpstr>
      <vt:lpstr>Capstone Project: Exploring Coffee Quality Data</vt:lpstr>
      <vt:lpstr>Project Overview </vt:lpstr>
      <vt:lpstr>Business Objective </vt:lpstr>
      <vt:lpstr>Technical Stacks </vt:lpstr>
      <vt:lpstr>Exploratory Data Analysis</vt:lpstr>
      <vt:lpstr>data </vt:lpstr>
      <vt:lpstr>Sensory evaluations (coffee quality scores)   </vt:lpstr>
      <vt:lpstr>data Preprocessing </vt:lpstr>
      <vt:lpstr>Data Modelling </vt:lpstr>
      <vt:lpstr>Visualizations</vt:lpstr>
      <vt:lpstr>PowerPoint Presentation</vt:lpstr>
      <vt:lpstr>PowerPoint Presentation</vt:lpstr>
      <vt:lpstr>PowerPoint Presentation</vt:lpstr>
      <vt:lpstr>PowerPoint Presentation</vt:lpstr>
      <vt:lpstr>PowerPoint Presentation</vt:lpstr>
      <vt:lpstr>Insights </vt:lpstr>
      <vt:lpstr>Insights </vt:lpstr>
      <vt:lpstr>Insights </vt:lpstr>
      <vt:lpstr>Insights </vt:lpstr>
      <vt:lpstr>Insights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Neelima krishna Neeli</dc:creator>
  <cp:lastModifiedBy>Neelima krishna Neeli</cp:lastModifiedBy>
  <cp:revision>2</cp:revision>
  <dcterms:created xsi:type="dcterms:W3CDTF">2025-04-17T17:19:04Z</dcterms:created>
  <dcterms:modified xsi:type="dcterms:W3CDTF">2025-04-17T19:39:03Z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